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94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2536633-1B55-4B29-A9B4-2E6408D4B557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EBF1B7-D54D-4507-8405-CB8448E500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32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天地人</a:t>
            </a:r>
            <a:r>
              <a:rPr lang="en-US" altLang="ko-KR" smtClean="0"/>
              <a:t>·</a:t>
            </a:r>
            <a:r>
              <a:rPr lang="ko-KR" altLang="en-US" smtClean="0"/>
              <a:t>鬼神</a:t>
            </a:r>
            <a:r>
              <a:rPr lang="en-US" altLang="ko-KR" smtClean="0"/>
              <a:t>·</a:t>
            </a:r>
            <a:r>
              <a:rPr lang="ko-KR" altLang="en-US" smtClean="0"/>
              <a:t>陰陽</a:t>
            </a:r>
            <a:r>
              <a:rPr lang="en-US" altLang="ko-KR" smtClean="0"/>
              <a:t>(</a:t>
            </a:r>
            <a:r>
              <a:rPr lang="ko-KR" altLang="en-US" smtClean="0"/>
              <a:t>천지인</a:t>
            </a:r>
            <a:r>
              <a:rPr lang="en-US" altLang="ko-KR" smtClean="0"/>
              <a:t>·</a:t>
            </a:r>
            <a:r>
              <a:rPr lang="ko-KR" altLang="en-US" smtClean="0"/>
              <a:t>귀신</a:t>
            </a:r>
            <a:r>
              <a:rPr lang="en-US" altLang="ko-KR" smtClean="0"/>
              <a:t>·</a:t>
            </a:r>
            <a:r>
              <a:rPr lang="ko-KR" altLang="en-US" smtClean="0"/>
              <a:t>음양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48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9. </a:t>
            </a:r>
            <a:r>
              <a:rPr lang="zh-TW" altLang="en-US" smtClean="0"/>
              <a:t>天地一氣圓也 氣是渾元 心是虛靈造化無窮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ko-KR" altLang="en-US" dirty="0" smtClean="0"/>
              <a:t>천지는 한 기운 울타리니라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기운은 </a:t>
            </a:r>
            <a:r>
              <a:rPr lang="ko-KR" altLang="en-US" dirty="0" err="1" smtClean="0"/>
              <a:t>혼원이요</a:t>
            </a:r>
            <a:r>
              <a:rPr lang="ko-KR" altLang="en-US" dirty="0" smtClean="0"/>
              <a:t> 마음은 </a:t>
            </a:r>
            <a:r>
              <a:rPr lang="ko-KR" altLang="en-US" dirty="0" err="1" smtClean="0"/>
              <a:t>허령이니</a:t>
            </a:r>
            <a:r>
              <a:rPr lang="ko-KR" altLang="en-US" dirty="0" smtClean="0"/>
              <a:t> 조화가 무궁한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758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10. </a:t>
            </a:r>
            <a:r>
              <a:rPr lang="zh-TW" altLang="en-US" smtClean="0"/>
              <a:t>人之有心譬如天之有日 日之明兮 照臨萬國 心之明兮 透徹萬理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사람의 마음 있는 것이 비유하면 한울에 해가 있는 것과 같으니</a:t>
            </a:r>
            <a:r>
              <a:rPr lang="en-US" altLang="ko-KR" smtClean="0"/>
              <a:t>, </a:t>
            </a:r>
            <a:r>
              <a:rPr lang="ko-KR" altLang="en-US" smtClean="0"/>
              <a:t>해가 밝음에 만국을 비추고 마음이 밝음에 일만 이치를 환히 꿰뚫는도다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0690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/>
              <a:t>11. </a:t>
            </a:r>
            <a:r>
              <a:rPr lang="zh-TW" altLang="en-US" dirty="0" smtClean="0"/>
              <a:t>一輪明月 能照千江之水 一春和氣能生萬物之精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둥글고 밝은 달은 능히 </a:t>
            </a:r>
            <a:r>
              <a:rPr lang="ko-KR" altLang="en-US" dirty="0" err="1" smtClean="0"/>
              <a:t>천강의</a:t>
            </a:r>
            <a:r>
              <a:rPr lang="ko-KR" altLang="en-US" dirty="0" smtClean="0"/>
              <a:t> 물을 비추고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 봄의 화한 기운은 능히 만물의 정기를 낳느니라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938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1. </a:t>
            </a:r>
            <a:r>
              <a:rPr lang="zh-TW" altLang="en-US" smtClean="0"/>
              <a:t>天地一氣塊也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천지는 한 기운 덩어리니라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104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2. </a:t>
            </a:r>
            <a:r>
              <a:rPr lang="zh-TW" altLang="en-US" sz="3200" dirty="0" smtClean="0"/>
              <a:t>天地人都是一理氣而已 人是天塊 天是萬物之精也 蒼蒼在上日月星辰所係者人皆謂之天 吾獨不謂天也 不知者不能覺斯言矣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544416"/>
            <a:ext cx="8229600" cy="1756792"/>
          </a:xfrm>
        </p:spPr>
        <p:txBody>
          <a:bodyPr/>
          <a:lstStyle/>
          <a:p>
            <a:r>
              <a:rPr lang="ko-KR" altLang="en-US" dirty="0" smtClean="0"/>
              <a:t>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지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인은 도시 한 이치기운 뿐이니라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사람은 바로 한울 덩어리요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한울은 바로 만물의 정기이니라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푸르고 푸르게 위에 있어 일월성신이 걸려 있는 곳을 사람이 다 한울이라 하지마는 나는 홀로 한울이라고 하지 않노라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알지 못하는 사람은 나의 이 말을 깨닫지 못할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30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3. </a:t>
            </a:r>
            <a:r>
              <a:rPr lang="zh-TW" altLang="en-US" smtClean="0"/>
              <a:t>人之動靜心乎 氣乎 氣爲主心爲體鬼神用事 造化者鬼神之良能也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사람의 동하고 정하는 것이 마음이 시키는 것이냐</a:t>
            </a:r>
            <a:r>
              <a:rPr lang="en-US" altLang="ko-KR" smtClean="0"/>
              <a:t>, </a:t>
            </a:r>
            <a:r>
              <a:rPr lang="ko-KR" altLang="en-US" smtClean="0"/>
              <a:t>기운이 시키는 것이냐</a:t>
            </a:r>
            <a:r>
              <a:rPr lang="en-US" altLang="ko-KR" smtClean="0"/>
              <a:t>. </a:t>
            </a:r>
            <a:r>
              <a:rPr lang="ko-KR" altLang="en-US" smtClean="0"/>
              <a:t>기운은 주가 되고 마음은 체가 되고 귀신은 용사하는 것이니 조화란 것은 귀신의 좋은 재능이니라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417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鬼神者何也 以陰陽論之則 陰鬼陽神也 以性心論之則 性鬼心神也 以屈伸論之則 屈鬼伸神也 以動靜論之則 靜鬼動神也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708920"/>
            <a:ext cx="8229600" cy="1036712"/>
          </a:xfrm>
        </p:spPr>
        <p:txBody>
          <a:bodyPr/>
          <a:lstStyle/>
          <a:p>
            <a:r>
              <a:rPr lang="ko-KR" altLang="en-US" dirty="0" smtClean="0"/>
              <a:t>귀신이란 것은 무엇인가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음양으로 말하면 음은 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양은 신이요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성심으로 말하면 성은 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심은 신이요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굴신으로 말하면 굴은 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신은 신이요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동정으로 말하면 정은 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동은 신이니라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824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5. </a:t>
            </a:r>
            <a:r>
              <a:rPr lang="zh-TW" altLang="en-US" dirty="0" smtClean="0"/>
              <a:t>氣使心乎 心使氣乎 氣生於心乎 心生於氣乎 化生氣也 用事心也 心不和則氣失其度 氣不正則 心脫其軌 正氣安心安心正氣 氣不正則心不安 心不安則氣不正 其實則心亦生於氣也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56384"/>
            <a:ext cx="8229600" cy="269289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기운이 마음을 부리는가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마음이 기운을 부리는가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기운이 마음에서 나왔는가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마음이 기운에서 나왔는가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화생하는 것은 기운이요 작용하는 것은 마음이니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마음이 화하지 못하면 기운이 그 도수를 잃고 기운이 바르지 못하면 마음이 그 궤도를 이탈하나니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기운을 </a:t>
            </a:r>
            <a:r>
              <a:rPr lang="ko-KR" altLang="en-US" dirty="0" err="1" smtClean="0"/>
              <a:t>바르게하여</a:t>
            </a:r>
            <a:r>
              <a:rPr lang="ko-KR" altLang="en-US" dirty="0" smtClean="0"/>
              <a:t> 마음을 편안히 하고 마음을 편안히 하여 기운을 바르게 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기운이 바르지 못하면 마음이 편안치 못하고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마음이 편안치 못하면 기운이 바르지 못하나니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실인즉 마음도 또한 기운에서 나는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163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6. </a:t>
            </a:r>
            <a:r>
              <a:rPr lang="zh-TW" altLang="en-US" dirty="0" smtClean="0"/>
              <a:t>動者氣也 欲動者心也 能屈能伸 能變能化者鬼神也 鬼神者天地之陰陽也 理氣之變動也 寒熱之精氣也 分則一理萬殊 合則一氣而已 究其本則鬼神也性心也造化也 都是一氣之所使也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472408"/>
            <a:ext cx="8229600" cy="2044824"/>
          </a:xfrm>
        </p:spPr>
        <p:txBody>
          <a:bodyPr/>
          <a:lstStyle/>
          <a:p>
            <a:r>
              <a:rPr lang="ko-KR" altLang="en-US" dirty="0" smtClean="0"/>
              <a:t>움직이는 것은 기운이요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움직이고자 하는 것은 마음이요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능히 구부리고 펴고 변하고 화하는 것은 귀신이니라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귀신이란 것은 천지의 음과 양이요 이치와 기운의 변동이요 차고 더움의 정기니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나누면 한 이치가 만가지로 다르게 나타나고 합하면 한 기운일 따름이니라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근본을 연구하면 귀신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조화가 도무지 한 기운의 시키는 바니라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2542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7. </a:t>
            </a:r>
            <a:r>
              <a:rPr lang="zh-TW" altLang="en-US" smtClean="0"/>
              <a:t>人是天天是人 人外無天天外無人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사람이 바로 한울이요 한울이 바로 사람이니</a:t>
            </a:r>
            <a:r>
              <a:rPr lang="en-US" altLang="ko-KR" smtClean="0"/>
              <a:t>, </a:t>
            </a:r>
            <a:r>
              <a:rPr lang="ko-KR" altLang="en-US" smtClean="0"/>
              <a:t>사람 밖에 한울이 없고 한울 밖에 사람이 없느니라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62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8. </a:t>
            </a:r>
            <a:r>
              <a:rPr lang="zh-TW" altLang="en-US" dirty="0" smtClean="0"/>
              <a:t>心在何方 在於天 天在何方 在於心故 心卽天天卽心 心外無天天外無心 天與心本無二物 心天相合 方可謂侍定知 心天相違則 人皆曰侍天主 吾不謂侍天主也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28392"/>
            <a:ext cx="8229600" cy="1972816"/>
          </a:xfrm>
        </p:spPr>
        <p:txBody>
          <a:bodyPr/>
          <a:lstStyle/>
          <a:p>
            <a:r>
              <a:rPr lang="ko-KR" altLang="en-US" dirty="0" smtClean="0"/>
              <a:t>마음은 어느 곳에 있는가 한울에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한울은 어느 곳에 있는가 마음에 있느니라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마음이 곧 한울이요 한울이 곧 마음이니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 밖에 한울이 없고 한울 밖에 마음이 </a:t>
            </a:r>
            <a:r>
              <a:rPr lang="ko-KR" altLang="en-US" dirty="0" err="1" smtClean="0"/>
              <a:t>없느니라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한울과 마음은 본래 둘이 아닌 것이니 마음과 한울이 서로 화합해야 바로 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정</a:t>
            </a:r>
            <a:r>
              <a:rPr lang="en-US" altLang="ko-KR" dirty="0" smtClean="0"/>
              <a:t>·</a:t>
            </a:r>
            <a:r>
              <a:rPr lang="ko-KR" altLang="en-US" dirty="0" smtClean="0"/>
              <a:t>지라 이를 수 있으니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마음과 한울이 서로 어기면 사람이 다 </a:t>
            </a:r>
            <a:r>
              <a:rPr lang="ko-KR" altLang="en-US" dirty="0" err="1" smtClean="0"/>
              <a:t>시천주라고</a:t>
            </a:r>
            <a:r>
              <a:rPr lang="ko-KR" altLang="en-US" dirty="0" smtClean="0"/>
              <a:t> 말할지라도 나는 </a:t>
            </a:r>
            <a:r>
              <a:rPr lang="ko-KR" altLang="en-US" dirty="0" err="1" smtClean="0"/>
              <a:t>시천주라고</a:t>
            </a:r>
            <a:r>
              <a:rPr lang="ko-KR" altLang="en-US" dirty="0" smtClean="0"/>
              <a:t> 이르지 않으리라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1059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20</TotalTime>
  <Words>832</Words>
  <Application>Microsoft Office PowerPoint</Application>
  <PresentationFormat>화면 슬라이드 쇼(4:3)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고려청자</vt:lpstr>
      <vt:lpstr>天地人·鬼神·陰陽(천지인·귀신·음양)</vt:lpstr>
      <vt:lpstr>1. 天地一氣塊也</vt:lpstr>
      <vt:lpstr>2. 天地人都是一理氣而已 人是天塊 天是萬物之精也 蒼蒼在上日月星辰所係者人皆謂之天 吾獨不謂天也 不知者不能覺斯言矣</vt:lpstr>
      <vt:lpstr>3. 人之動靜心乎 氣乎 氣爲主心爲體鬼神用事 造化者鬼神之良能也</vt:lpstr>
      <vt:lpstr>4. 鬼神者何也 以陰陽論之則 陰鬼陽神也 以性心論之則 性鬼心神也 以屈伸論之則 屈鬼伸神也 以動靜論之則 靜鬼動神也</vt:lpstr>
      <vt:lpstr>5. 氣使心乎 心使氣乎 氣生於心乎 心生於氣乎 化生氣也 用事心也 心不和則氣失其度 氣不正則 心脫其軌 正氣安心安心正氣 氣不正則心不安 心不安則氣不正 其實則心亦生於氣也</vt:lpstr>
      <vt:lpstr>6. 動者氣也 欲動者心也 能屈能伸 能變能化者鬼神也 鬼神者天地之陰陽也 理氣之變動也 寒熱之精氣也 分則一理萬殊 合則一氣而已 究其本則鬼神也性心也造化也 都是一氣之所使也</vt:lpstr>
      <vt:lpstr>7. 人是天天是人 人外無天天外無人</vt:lpstr>
      <vt:lpstr>8. 心在何方 在於天 天在何方 在於心故 心卽天天卽心 心外無天天外無心 天與心本無二物 心天相合 方可謂侍定知 心天相違則 人皆曰侍天主 吾不謂侍天主也</vt:lpstr>
      <vt:lpstr>9. 天地一氣圓也 氣是渾元 心是虛靈造化無窮</vt:lpstr>
      <vt:lpstr>10. 人之有心譬如天之有日 日之明兮 照臨萬國 心之明兮 透徹萬理</vt:lpstr>
      <vt:lpstr>11. 一輪明月 能照千江之水 一春和氣能生萬物之精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天地人·鬼神·陰陽(천지인·귀신·음양)</dc:title>
  <dc:creator>Registered User</dc:creator>
  <cp:lastModifiedBy>Registered User</cp:lastModifiedBy>
  <cp:revision>4</cp:revision>
  <dcterms:created xsi:type="dcterms:W3CDTF">2018-11-02T07:42:53Z</dcterms:created>
  <dcterms:modified xsi:type="dcterms:W3CDTF">2018-12-29T07:21:29Z</dcterms:modified>
</cp:coreProperties>
</file>