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rgbClr val="7030A0"/>
            </a:solidFill>
          </a:ln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14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E4A14B7-D537-4752-8024-F59FC3908585}" type="datetimeFigureOut">
              <a:rPr lang="ko-KR" altLang="en-US" smtClean="0"/>
              <a:t>2018-12-29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6E6C9A7-DC12-4882-8644-F635A6B9454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ctr" rtl="0" eaLnBrk="1" latinLnBrk="1" hangingPunct="1">
        <a:spcBef>
          <a:spcPct val="0"/>
        </a:spcBef>
        <a:buNone/>
        <a:defRPr kumimoji="0" sz="28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18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1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18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18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18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天地理氣</a:t>
            </a:r>
            <a:r>
              <a:rPr lang="en-US" altLang="ko-KR" dirty="0" smtClean="0"/>
              <a:t>(</a:t>
            </a:r>
            <a:r>
              <a:rPr lang="ko-KR" altLang="en-US" dirty="0" smtClean="0"/>
              <a:t>천지이기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4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9. </a:t>
            </a:r>
            <a:r>
              <a:rPr lang="zh-TW" altLang="en-US" dirty="0" smtClean="0"/>
              <a:t>大凡 斯人 凝胎厥初 一點水而已 至一月 其水形如露 至二月 其水形如箇珠 至三月以化工玄妙造化之手段 收母氏血氣 輸入胎門 先成鼻目 次次成形 頭圓體天 象太陽之數 體魄象太陰 五臟象五行 六腑象六氣 四肢象四時 手掌卽從心所欲造化之手故 一掌之內 特排八門 九宮 太陰 太陽 四時 十二月之數而化生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760440"/>
            <a:ext cx="8229600" cy="233285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무릇 사람이 잉태할 처음에 한 점의 물뿐이요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일개월이</a:t>
            </a:r>
            <a:r>
              <a:rPr lang="ko-KR" altLang="en-US" dirty="0" smtClean="0"/>
              <a:t> 되면 그 물의 형상이 이슬과 같고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이개월이</a:t>
            </a:r>
            <a:r>
              <a:rPr lang="ko-KR" altLang="en-US" dirty="0" smtClean="0"/>
              <a:t> 되면 그 물의 형상이 한 알의 구슬과 같고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삼개월이</a:t>
            </a:r>
            <a:r>
              <a:rPr lang="ko-KR" altLang="en-US" dirty="0" smtClean="0"/>
              <a:t> 되면 화공 </a:t>
            </a:r>
            <a:r>
              <a:rPr lang="ko-KR" altLang="en-US" dirty="0" err="1" smtClean="0"/>
              <a:t>현묘조화의</a:t>
            </a:r>
            <a:r>
              <a:rPr lang="ko-KR" altLang="en-US" dirty="0" smtClean="0"/>
              <a:t> 수단으로 어머님 혈기를 받되 </a:t>
            </a:r>
            <a:r>
              <a:rPr lang="ko-KR" altLang="en-US" dirty="0" err="1" smtClean="0"/>
              <a:t>태문으로</a:t>
            </a:r>
            <a:r>
              <a:rPr lang="ko-KR" altLang="en-US" dirty="0" smtClean="0"/>
              <a:t> 받아들이는데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먼저 코와 눈을 이루고 차차 형상을 이루고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머리가 둥근 것은 한울을 체로 하여 태양의 수를 상징하고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몸의 넋은 태음의 수를 상징하고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오장은 오행을 상징하고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육부는 육기를 상징하고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사지는 사시를 상징하고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손은 곧 </a:t>
            </a:r>
            <a:r>
              <a:rPr lang="ko-KR" altLang="en-US" dirty="0" err="1" smtClean="0"/>
              <a:t>마음내키는</a:t>
            </a:r>
            <a:r>
              <a:rPr lang="ko-KR" altLang="en-US" dirty="0" smtClean="0"/>
              <a:t> 대로 하는 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조화의 수단이므로 한 손바닥 안에 특별히 </a:t>
            </a:r>
            <a:r>
              <a:rPr lang="ko-KR" altLang="en-US" dirty="0" err="1" smtClean="0"/>
              <a:t>팔문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구궁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태음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태양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열두달의</a:t>
            </a:r>
            <a:r>
              <a:rPr lang="ko-KR" altLang="en-US" dirty="0" smtClean="0"/>
              <a:t> 수를 늘어 놓아 화생하느니라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39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10. </a:t>
            </a:r>
            <a:r>
              <a:rPr lang="zh-TW" altLang="en-US" dirty="0" smtClean="0"/>
              <a:t>或問曰 「理氣二字 何者居先乎」 答曰 「天地 陰陽 日月於千萬物化生之理 莫非一理氣造化也 分而言之 氣者 天地 鬼神 造化 玄妙之總名 都是一氣也」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104256"/>
            <a:ext cx="8229600" cy="1324744"/>
          </a:xfrm>
        </p:spPr>
        <p:txBody>
          <a:bodyPr/>
          <a:lstStyle/>
          <a:p>
            <a:r>
              <a:rPr lang="ko-KR" altLang="en-US" dirty="0" err="1" smtClean="0"/>
              <a:t>어떤이가</a:t>
            </a:r>
            <a:r>
              <a:rPr lang="ko-KR" altLang="en-US" dirty="0" smtClean="0"/>
              <a:t> 묻기를 「이치와 기운 두 글자에 어느 것이 먼저 입니까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 대답하시기를 「천지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일월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천만물의</a:t>
            </a:r>
            <a:r>
              <a:rPr lang="ko-KR" altLang="en-US" dirty="0" smtClean="0"/>
              <a:t> 화생한 이치가 한 이치기운의 조화 아님이 없는 것이니라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나누어 말하면 기란 것은 천지 귀신 조화 </a:t>
            </a:r>
            <a:r>
              <a:rPr lang="ko-KR" altLang="en-US" dirty="0" err="1" smtClean="0"/>
              <a:t>현묘를</a:t>
            </a:r>
            <a:r>
              <a:rPr lang="ko-KR" altLang="en-US" dirty="0" smtClean="0"/>
              <a:t> 총칭한 이름이니 도시 한 기운이니라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80831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11. </a:t>
            </a:r>
            <a:r>
              <a:rPr lang="zh-TW" altLang="en-US" dirty="0" smtClean="0"/>
              <a:t>又曰 「化生天理 運動天氣 以理化生 以氣動止則 先理後氣 亦是當然 合言鬼神氣運造化都是一氣也 分言 鬼神難形難測 氣運剛健不息 造化 玄妙無爲 究其根本 一氣而已 明辨初宣氣 理也 成形後運動 氣也 氣則理也 何必分而二之 氣者造化之元體根本也 理者造化之玄妙也 氣生理 理生氣 成天地之數 化萬物之理 以立天地大定數也」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616424"/>
            <a:ext cx="8229600" cy="283691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또 말씀하시기를 「</a:t>
            </a:r>
            <a:r>
              <a:rPr lang="ko-KR" altLang="en-US" dirty="0" err="1" smtClean="0"/>
              <a:t>화해낳는</a:t>
            </a:r>
            <a:r>
              <a:rPr lang="ko-KR" altLang="en-US" dirty="0" smtClean="0"/>
              <a:t> 것은 </a:t>
            </a:r>
            <a:r>
              <a:rPr lang="ko-KR" altLang="en-US" dirty="0" err="1" smtClean="0"/>
              <a:t>한울이치요</a:t>
            </a:r>
            <a:r>
              <a:rPr lang="ko-KR" altLang="en-US" dirty="0" smtClean="0"/>
              <a:t> 움직이는 것은 </a:t>
            </a:r>
            <a:r>
              <a:rPr lang="ko-KR" altLang="en-US" dirty="0" err="1" smtClean="0"/>
              <a:t>한울기운이니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이치로 화생하고 기운으로 동정하는 것인즉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먼저 이치요 뒤에 기운이라고 해도 당연하나 합하여 말하면 귀신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조화가 도시 한 기운이요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나누어 말하면 귀신은 형상하기도 어렵고 헤아리기도 어려운 것이요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기운은 굳세고 건실하여 쉬지 않는 것이요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조화는 현묘하여 함이 없이 되는 것이니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근본을 상고하면 한 기운 뿐이니라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밝게 분별하여 말하면 처음에 기운을 편 것은 이치요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형상을 이룬 뒤에 움직이는 것은 기운이니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기운은 곧 이치라 어찌 반드시 나누어서 둘이라 하겠는가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기란 것은 조화의 원체 근본이요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이치란 것은 조화의 </a:t>
            </a:r>
            <a:r>
              <a:rPr lang="ko-KR" altLang="en-US" dirty="0" err="1" smtClean="0"/>
              <a:t>현묘니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기운이 이치를 낳고 이치가 기운을 낳아 천지의 수를 이루고 만물의 이치가 되어 천지 </a:t>
            </a:r>
            <a:r>
              <a:rPr lang="ko-KR" altLang="en-US" dirty="0" err="1" smtClean="0"/>
              <a:t>대정수를</a:t>
            </a:r>
            <a:r>
              <a:rPr lang="ko-KR" altLang="en-US" dirty="0" smtClean="0"/>
              <a:t> 세운 것이니라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63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1. </a:t>
            </a:r>
            <a:r>
              <a:rPr lang="zh-TW" altLang="en-US" smtClean="0"/>
              <a:t>古語曰 天地一水塊也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옛글에 이르기를 「천지는 한 물덩어리이니라</a:t>
            </a:r>
            <a:r>
              <a:rPr lang="en-US" altLang="ko-KR" smtClean="0"/>
              <a:t>.</a:t>
            </a:r>
            <a:r>
              <a:rPr lang="ko-KR" altLang="en-US" smtClean="0"/>
              <a:t>」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93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2. </a:t>
            </a:r>
            <a:r>
              <a:rPr lang="zh-TW" altLang="en-US" smtClean="0"/>
              <a:t>天地未判前 北極太陰一水而已矣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한울과 땅이 시판되기 전은 북극 태음 한 물일 뿐이니라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24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3. </a:t>
            </a:r>
            <a:r>
              <a:rPr lang="zh-TW" altLang="en-US" smtClean="0"/>
              <a:t>水者 萬物之祖也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물이라는 것은 만물의 근원이니라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7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水有陰水陽水也 人能見陽水不能見陰水也 人之在於陰水中 如魚之在於陽水中也 人 不見陰水 魚不見陽水也 確徹大悟然後 能睹此玄妙之理也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032248"/>
            <a:ext cx="8229600" cy="1252736"/>
          </a:xfrm>
        </p:spPr>
        <p:txBody>
          <a:bodyPr/>
          <a:lstStyle/>
          <a:p>
            <a:r>
              <a:rPr lang="ko-KR" altLang="en-US" dirty="0" smtClean="0"/>
              <a:t>물에는 음수와 양수가 있느니라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사람은 능히 양수는 보고 음수는 보지 못하느니라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사람이 </a:t>
            </a:r>
            <a:r>
              <a:rPr lang="ko-KR" altLang="en-US" dirty="0" err="1" smtClean="0"/>
              <a:t>음수속에서</a:t>
            </a:r>
            <a:r>
              <a:rPr lang="ko-KR" altLang="en-US" dirty="0" smtClean="0"/>
              <a:t> 사는 것이 고기가 </a:t>
            </a:r>
            <a:r>
              <a:rPr lang="ko-KR" altLang="en-US" dirty="0" err="1" smtClean="0"/>
              <a:t>양수속에서</a:t>
            </a:r>
            <a:r>
              <a:rPr lang="ko-KR" altLang="en-US" dirty="0" smtClean="0"/>
              <a:t> 사는 것과 같으니라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사람은 음수를 보지 못하고 고기는 양수를 보지 못하느니라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크게 깨달아서 확실히 통한 후에야 현묘한 이치를 능히 알 수 있느니라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41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5. </a:t>
            </a:r>
            <a:r>
              <a:rPr lang="zh-TW" altLang="en-US" smtClean="0"/>
              <a:t>何以爲日 何以爲月乎 日陽之精也 月陰之精也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무엇이 해가 되었으며 무엇이 달이 되었는가</a:t>
            </a:r>
            <a:r>
              <a:rPr lang="en-US" altLang="ko-KR" smtClean="0"/>
              <a:t>. </a:t>
            </a:r>
            <a:r>
              <a:rPr lang="ko-KR" altLang="en-US" smtClean="0"/>
              <a:t>해는 양의 정이요 달은 음의 정이니라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0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6. </a:t>
            </a:r>
            <a:r>
              <a:rPr lang="zh-TW" altLang="en-US" smtClean="0"/>
              <a:t>曰 「太陽 火之精 太陰 水之精 火亦出於水乎」 曰 「然矣」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묻기를 「태양은 불의 정이요 태음은 물의 정이니</a:t>
            </a:r>
            <a:r>
              <a:rPr lang="en-US" altLang="ko-KR" smtClean="0"/>
              <a:t>, </a:t>
            </a:r>
            <a:r>
              <a:rPr lang="ko-KR" altLang="en-US" smtClean="0"/>
              <a:t>불도 또한 물에서 나왔습니까</a:t>
            </a:r>
            <a:r>
              <a:rPr lang="en-US" altLang="ko-KR" smtClean="0"/>
              <a:t>.</a:t>
            </a:r>
            <a:r>
              <a:rPr lang="ko-KR" altLang="en-US" smtClean="0"/>
              <a:t>」 대답하시기를 「그러하니라</a:t>
            </a:r>
            <a:r>
              <a:rPr lang="en-US" altLang="ko-KR" smtClean="0"/>
              <a:t>.</a:t>
            </a:r>
            <a:r>
              <a:rPr lang="ko-KR" altLang="en-US" smtClean="0"/>
              <a:t>」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1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7. </a:t>
            </a:r>
            <a:r>
              <a:rPr lang="zh-TW" altLang="en-US" dirty="0" smtClean="0"/>
              <a:t>曰 「何爲其然也」曰 「天地一水而已 又況其間化出之二七火 奚獨不出於北極一水中乎故 曰天地未判之前 北極太陰一水而已者此之謂也」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248272"/>
            <a:ext cx="8229600" cy="1180728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묻기를 「어찌하여 그러합니까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 대답하시기를 「한울과 땅도 한 물일 뿐인데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하물며 그 사이에서 </a:t>
            </a:r>
            <a:r>
              <a:rPr lang="ko-KR" altLang="en-US" dirty="0" err="1" smtClean="0"/>
              <a:t>화출한</a:t>
            </a:r>
            <a:r>
              <a:rPr lang="ko-KR" altLang="en-US" dirty="0" smtClean="0"/>
              <a:t> 불이 어찌 홀로 북극 태음 한 물속에서 낳지 않았겠는가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한울과 땅이 시판되기 전은 북극 태음 한 덩어리 물일 뿐이라고 하는 것은 이를 이름이니라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61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44827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8. </a:t>
            </a:r>
            <a:r>
              <a:rPr lang="zh-TW" altLang="en-US" dirty="0" smtClean="0"/>
              <a:t>曰 「何謂天開於子乎」 曰 「卽北極一六水也故 天一生水者也 此曰天一生水 水生於天乎 天生於水乎 水生天 天反生水 互相變化 造化無窮也 然而 陽屬之乾故 體乾健無息之理 有晝顯也冥之度 無晦望盈虛之數 陰屬之坤故 有晦望虧滿之度 與潮水往來相配相沖 婦人經道 亦體此理也」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28392"/>
            <a:ext cx="8229600" cy="290892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묻기를 「어찌하여 한울이 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子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열렸다고 합니까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 대답하시기를 「이것은 곧 북극 </a:t>
            </a:r>
            <a:r>
              <a:rPr lang="ko-KR" altLang="en-US" dirty="0" err="1" smtClean="0"/>
              <a:t>일륙수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一六水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한울이 하나로 물을 낳았다고 하느니라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이것이 한울이 하나로 물을 낳았다고 이르는 것이니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물이 </a:t>
            </a:r>
            <a:r>
              <a:rPr lang="ko-KR" altLang="en-US" dirty="0" err="1" smtClean="0"/>
              <a:t>한울에서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생하였는가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한울이 물에서 </a:t>
            </a:r>
            <a:r>
              <a:rPr lang="ko-KR" altLang="en-US" dirty="0" err="1" smtClean="0"/>
              <a:t>생하였는가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물이 한울을 낳고 한울이 도리어 물을 낳아서 서로 변하고 화하여 조화가 무궁하니라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양은 건에 속했으므로 건이 굳세고 쉼이 없는 이치를 </a:t>
            </a:r>
            <a:r>
              <a:rPr lang="ko-KR" altLang="en-US" dirty="0" err="1" smtClean="0"/>
              <a:t>체로하여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낮에는 밝고 밤에는 어두운 도수가 있고 그믐과 보름에 찼다 비었다 하는 수는 없으며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음은 </a:t>
            </a:r>
            <a:r>
              <a:rPr lang="ko-KR" altLang="en-US" dirty="0" err="1" smtClean="0"/>
              <a:t>곤에</a:t>
            </a:r>
            <a:r>
              <a:rPr lang="ko-KR" altLang="en-US" dirty="0" smtClean="0"/>
              <a:t> 속했으므로 그믐과 보름에 이지러졌다 </a:t>
            </a:r>
            <a:r>
              <a:rPr lang="ko-KR" altLang="en-US" dirty="0" err="1" smtClean="0"/>
              <a:t>가득찼다</a:t>
            </a:r>
            <a:r>
              <a:rPr lang="ko-KR" altLang="en-US" dirty="0" smtClean="0"/>
              <a:t> 하는 도수가 있어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조수와 더불어 왕래하여 서로 짝하고 서로 화하는 것이니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부인 경도도 또한 이 이치를 체로 한 것이니라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65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11</TotalTime>
  <Words>1183</Words>
  <Application>Microsoft Office PowerPoint</Application>
  <PresentationFormat>화면 슬라이드 쇼(4:3)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고려청자</vt:lpstr>
      <vt:lpstr>天地理氣(천지이기)</vt:lpstr>
      <vt:lpstr>1. 古語曰 天地一水塊也</vt:lpstr>
      <vt:lpstr>2. 天地未判前 北極太陰一水而已矣</vt:lpstr>
      <vt:lpstr>3. 水者 萬物之祖也</vt:lpstr>
      <vt:lpstr>4. 水有陰水陽水也 人能見陽水不能見陰水也 人之在於陰水中 如魚之在於陽水中也 人 不見陰水 魚不見陽水也 確徹大悟然後 能睹此玄妙之理也</vt:lpstr>
      <vt:lpstr>5. 何以爲日 何以爲月乎 日陽之精也 月陰之精也</vt:lpstr>
      <vt:lpstr>6. 曰 「太陽 火之精 太陰 水之精 火亦出於水乎」 曰 「然矣」</vt:lpstr>
      <vt:lpstr>7. 曰 「何爲其然也」曰 「天地一水而已 又況其間化出之二七火 奚獨不出於北極一水中乎故 曰天地未判之前 北極太陰一水而已者此之謂也」</vt:lpstr>
      <vt:lpstr>8. 曰 「何謂天開於子乎」 曰 「卽北極一六水也故 天一生水者也 此曰天一生水 水生於天乎 天生於水乎 水生天 天反生水 互相變化 造化無窮也 然而 陽屬之乾故 體乾健無息之理 有晝顯也冥之度 無晦望盈虛之數 陰屬之坤故 有晦望虧滿之度 與潮水往來相配相沖 婦人經道 亦體此理也」</vt:lpstr>
      <vt:lpstr>9. 大凡 斯人 凝胎厥初 一點水而已 至一月 其水形如露 至二月 其水形如箇珠 至三月以化工玄妙造化之手段 收母氏血氣 輸入胎門 先成鼻目 次次成形 頭圓體天 象太陽之數 體魄象太陰 五臟象五行 六腑象六氣 四肢象四時 手掌卽從心所欲造化之手故 一掌之內 特排八門 九宮 太陰 太陽 四時 十二月之數而化生</vt:lpstr>
      <vt:lpstr>10. 或問曰 「理氣二字 何者居先乎」 答曰 「天地 陰陽 日月於千萬物化生之理 莫非一理氣造化也 分而言之 氣者 天地 鬼神 造化 玄妙之總名 都是一氣也」</vt:lpstr>
      <vt:lpstr>11. 又曰 「化生天理 運動天氣 以理化生 以氣動止則 先理後氣 亦是當然 合言鬼神氣運造化都是一氣也 分言 鬼神難形難測 氣運剛健不息 造化 玄妙無爲 究其根本 一氣而已 明辨初宣氣 理也 成形後運動 氣也 氣則理也 何必分而二之 氣者造化之元體根本也 理者造化之玄妙也 氣生理 理生氣 成天地之數 化萬物之理 以立天地大定數也」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天地理氣(천지이기)</dc:title>
  <dc:creator>Registered User</dc:creator>
  <cp:lastModifiedBy>Registered User</cp:lastModifiedBy>
  <cp:revision>5</cp:revision>
  <dcterms:created xsi:type="dcterms:W3CDTF">2018-11-02T05:21:42Z</dcterms:created>
  <dcterms:modified xsi:type="dcterms:W3CDTF">2018-12-29T07:20:44Z</dcterms:modified>
</cp:coreProperties>
</file>