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670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1CEAF4-0991-4CB3-BA56-33551B429F4E}" type="datetimeFigureOut">
              <a:rPr lang="ko-KR" altLang="en-US" smtClean="0"/>
              <a:t>2019-01-05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608BA1-C154-44F9-A6A6-0EB91B3275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32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天地父母</a:t>
            </a:r>
            <a:r>
              <a:rPr lang="en-US" altLang="ko-KR" smtClean="0"/>
              <a:t>(</a:t>
            </a:r>
            <a:r>
              <a:rPr lang="ko-KR" altLang="en-US" smtClean="0"/>
              <a:t>천지부모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36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9. </a:t>
            </a:r>
            <a:r>
              <a:rPr lang="zh-TW" altLang="en-US" smtClean="0"/>
              <a:t>何獨人衣人食乎 日亦衣衣月亦食食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032248"/>
            <a:ext cx="8229600" cy="820688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어찌 홀로 사람만이 입고 사람만이 먹겠는가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해도 역시 입고 입고 달도 역시 먹고 먹느니라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759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en-US" altLang="zh-TW" smtClean="0"/>
              <a:t>10. </a:t>
            </a:r>
            <a:r>
              <a:rPr lang="zh-TW" altLang="en-US" smtClean="0"/>
              <a:t>人不離天天不離人故 人之一呼吸一動靜一衣食 是相與之機也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032248"/>
            <a:ext cx="8229600" cy="820688"/>
          </a:xfrm>
        </p:spPr>
        <p:txBody>
          <a:bodyPr>
            <a:noAutofit/>
          </a:bodyPr>
          <a:lstStyle/>
          <a:p>
            <a:r>
              <a:rPr lang="ko-KR" altLang="en-US" sz="2000" dirty="0" smtClean="0"/>
              <a:t>사람은 한울을 떠날 수 없고 한울은 사람을 떠날 수 없나니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그러므로 사람의 한 호흡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한 동정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한 의식도 이는 서로 화하는 기틀이니라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484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11. </a:t>
            </a:r>
            <a:r>
              <a:rPr lang="zh-TW" altLang="en-US" smtClean="0"/>
              <a:t>天依人 人依食 萬事知 食一碗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032248"/>
            <a:ext cx="8229600" cy="748680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한울은 사람에 의지하고 사람은 먹는데 의지하나니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만사를 안다는 것은 밥 </a:t>
            </a:r>
            <a:r>
              <a:rPr lang="ko-KR" altLang="en-US" sz="2000" dirty="0" err="1" smtClean="0"/>
              <a:t>한그릇을</a:t>
            </a:r>
            <a:r>
              <a:rPr lang="ko-KR" altLang="en-US" sz="2000" dirty="0" smtClean="0"/>
              <a:t> 먹는 이치를 아는데 있느니라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977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12. </a:t>
            </a:r>
            <a:r>
              <a:rPr lang="zh-TW" altLang="en-US" dirty="0" smtClean="0"/>
              <a:t>人依食而資其生成 天依人而現其造化 人之呼吸動靜屈伸衣食 皆天主造化之力 天人相與之機 須臾不可離也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752329"/>
            <a:ext cx="8229600" cy="1324743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사람은 밥에 의지하여 그 생성을 돕고 한울은 사람에 의지하여 그 조화를 나타내는 것이니라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사람의 호흡과 동정과 굴신과 의식은 다 한울님 조화의 힘이니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한울님과 사람이 서로 화는 기틀은 잠깐이라도 떨어지지 못할 것이니라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17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天地卽父母 父母卽天地 天地父母一體也 父母之胞胎 卽天地之胞胎 今人但知父母胞胎之理 不知天地之胞胎之理氣也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968352"/>
            <a:ext cx="8229600" cy="1036712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천지는 곧 부모요 부모는 곧 천지니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천지부모는 일체니라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부모의 </a:t>
            </a:r>
            <a:r>
              <a:rPr lang="ko-KR" altLang="en-US" sz="2000" dirty="0" err="1" smtClean="0"/>
              <a:t>포태가</a:t>
            </a:r>
            <a:r>
              <a:rPr lang="ko-KR" altLang="en-US" sz="2000" dirty="0" smtClean="0"/>
              <a:t> 곧 천지의 </a:t>
            </a:r>
            <a:r>
              <a:rPr lang="ko-KR" altLang="en-US" sz="2000" dirty="0" err="1" smtClean="0"/>
              <a:t>포태니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지금 사람들은 다만 </a:t>
            </a:r>
            <a:r>
              <a:rPr lang="ko-KR" altLang="en-US" sz="2000" dirty="0" err="1" smtClean="0"/>
              <a:t>부모포태의</a:t>
            </a:r>
            <a:r>
              <a:rPr lang="ko-KR" altLang="en-US" sz="2000" dirty="0" smtClean="0"/>
              <a:t> 이치만 알고 </a:t>
            </a:r>
            <a:r>
              <a:rPr lang="ko-KR" altLang="en-US" sz="2000" dirty="0" err="1" smtClean="0"/>
              <a:t>천지포태의</a:t>
            </a:r>
            <a:r>
              <a:rPr lang="ko-KR" altLang="en-US" sz="2000" dirty="0" smtClean="0"/>
              <a:t> 이치와 기운을 알지 못하느니라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445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2. </a:t>
            </a:r>
            <a:r>
              <a:rPr lang="zh-TW" altLang="en-US" smtClean="0"/>
              <a:t>天地盖載 非德而何也 日月照臨 非恩而何也 萬物化生 非天地理氣造化而何也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104256"/>
            <a:ext cx="8229600" cy="1036712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한울과 땅이 덮고 실었으니 덕이 아니고 무엇이며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해와 달이 비치었으니 은혜가 아니고 무엇이며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만물이 화해 낳으니 천지이기의 조화가 아니고 무엇인가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790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3. </a:t>
            </a:r>
            <a:r>
              <a:rPr lang="zh-TW" altLang="en-US" dirty="0" smtClean="0"/>
              <a:t>天地萬物之父母也故 經曰 「主者稱其尊而與父母同事者也」 又曰 「察其古今則 人事之所爲」「稱其尊而與父母同事者」 前聖未發之事 水雲大先生主 始創之大道也 非至德孰能知之 不知天地其父母之理者 迄五萬年久矣 皆不知天地之父母則 億兆蒼生 孰能以孝養父母之道 敬奉天地乎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789040"/>
            <a:ext cx="8229600" cy="2332856"/>
          </a:xfrm>
        </p:spPr>
        <p:txBody>
          <a:bodyPr>
            <a:noAutofit/>
          </a:bodyPr>
          <a:lstStyle/>
          <a:p>
            <a:r>
              <a:rPr lang="ko-KR" altLang="en-US" sz="2000" dirty="0" smtClean="0"/>
              <a:t>천지는 만물의 아버지요 어머니이니라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그러므로 경에 이르기를 「님이란 것은 존칭하여 부모와 더불어 같이 섬기는 것이라」하시고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또 말씀하시기를 「예와 이제를 살펴 보면 인사의 할 바니라」하셨으니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「존칭하여 부모와 더불어 같이 섬긴다」는 것은 옛 성인이 밝히지 못한 일이요 </a:t>
            </a:r>
            <a:r>
              <a:rPr lang="ko-KR" altLang="en-US" sz="2000" dirty="0" err="1" smtClean="0"/>
              <a:t>수운대선생님께서</a:t>
            </a:r>
            <a:r>
              <a:rPr lang="ko-KR" altLang="en-US" sz="2000" dirty="0" smtClean="0"/>
              <a:t> 비로소 창명하신 큰 도이니라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지극한 덕이 아니면 누가 능히 알겠는가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천지가 그 부모인 이치를 알지 못한 것이 </a:t>
            </a:r>
            <a:r>
              <a:rPr lang="ko-KR" altLang="en-US" sz="2000" dirty="0" err="1" smtClean="0"/>
              <a:t>오만년이</a:t>
            </a:r>
            <a:r>
              <a:rPr lang="ko-KR" altLang="en-US" sz="2000" dirty="0" smtClean="0"/>
              <a:t> 지나도록 오래 되었으니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다 천지가 부모임을 알지 못하면 </a:t>
            </a:r>
            <a:r>
              <a:rPr lang="ko-KR" altLang="en-US" sz="2000" dirty="0" err="1" smtClean="0"/>
              <a:t>억조창생이</a:t>
            </a:r>
            <a:r>
              <a:rPr lang="ko-KR" altLang="en-US" sz="2000" dirty="0" smtClean="0"/>
              <a:t> 누가 능히 부모에게 효도하고 봉양하는 도로써 공경스럽게 천지를 받들 것인가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4322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4. </a:t>
            </a:r>
            <a:r>
              <a:rPr lang="zh-TW" altLang="en-US" dirty="0" smtClean="0"/>
              <a:t>天地父母永侍不忘 如臨深淵 如履薄氷然 至誠至孝 極盡極敬 人子之道理也 爲其子女者 不敬父母則 父母大怒 降罰於其最愛之子女 戒之愼之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780928"/>
            <a:ext cx="8229600" cy="1540768"/>
          </a:xfrm>
        </p:spPr>
        <p:txBody>
          <a:bodyPr>
            <a:noAutofit/>
          </a:bodyPr>
          <a:lstStyle/>
          <a:p>
            <a:r>
              <a:rPr lang="ko-KR" altLang="en-US" sz="2000" dirty="0" smtClean="0"/>
              <a:t>천지부모를 길이 모셔 잊지 않는 것을 깊은 물가에 이르듯이 하며 엷은 얼음을 밟는 듯이 하여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지성으로 효도를 다하고 극진히 공경을 다하는 것은 사람의 </a:t>
            </a:r>
            <a:r>
              <a:rPr lang="ko-KR" altLang="en-US" sz="2000" dirty="0" err="1" smtClean="0"/>
              <a:t>자식된</a:t>
            </a:r>
            <a:r>
              <a:rPr lang="ko-KR" altLang="en-US" sz="2000" dirty="0" smtClean="0"/>
              <a:t> 도리 이니라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 아들과 </a:t>
            </a:r>
            <a:r>
              <a:rPr lang="ko-KR" altLang="en-US" sz="2000" dirty="0" err="1" smtClean="0"/>
              <a:t>딸된</a:t>
            </a:r>
            <a:r>
              <a:rPr lang="ko-KR" altLang="en-US" sz="2000" dirty="0" smtClean="0"/>
              <a:t> 자가 부모를 공경치 아니하면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부모가 크게 노하여 가장 사랑하는 아들 딸에게 벌을 내리나니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경계하고 </a:t>
            </a:r>
            <a:r>
              <a:rPr lang="ko-KR" altLang="en-US" sz="2000" dirty="0" err="1" smtClean="0"/>
              <a:t>삼가하라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378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mtClean="0"/>
              <a:t>5. </a:t>
            </a:r>
            <a:r>
              <a:rPr lang="zh-TW" altLang="en-US" smtClean="0"/>
              <a:t>吾事父母之理 何待人言而强爲哉 都是大運未明之故也 勤勉不善之致也 實是慨嘆之處也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032248"/>
            <a:ext cx="8229600" cy="1180728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내가 부모 섬기는 이치를 어찌 다른 사람의 말을 기다려 억지로 할 것인가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도무지 이것은 큰 운이 밝아지지 못한 까닭이요 부지런히 힘써서 착한데 이르지 못한 탓이니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참으로 개탄할 일이로다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1712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6. </a:t>
            </a:r>
            <a:r>
              <a:rPr lang="zh-TW" altLang="en-US" smtClean="0"/>
              <a:t>人是五行之秀氣也 穀是五行之元氣也 乳也者 人身之穀也 穀也者天地之乳也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032248"/>
            <a:ext cx="8229600" cy="748680"/>
          </a:xfrm>
        </p:spPr>
        <p:txBody>
          <a:bodyPr>
            <a:noAutofit/>
          </a:bodyPr>
          <a:lstStyle/>
          <a:p>
            <a:r>
              <a:rPr lang="ko-KR" altLang="en-US" sz="2000" dirty="0" smtClean="0"/>
              <a:t>사람은 오행의 빼어난 기운이요 곡식은 오행의 으뜸가는 기운이니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젖이란 것은 사람의 몸에서 나는 곡식이요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곡식이란 것은 천지의 젖이니라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012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7. </a:t>
            </a:r>
            <a:r>
              <a:rPr lang="zh-TW" altLang="en-US" dirty="0" smtClean="0"/>
              <a:t>父母之胞胎 卽天地之胞胎 人之幼孩時 唆其母乳 卽天地之乳也 長而食五穀 亦是天地之乳也 幼而哺者非母之乳而何也 長而食者非天地之穀而何也 乳與穀者是天地之祿也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924944"/>
            <a:ext cx="8229600" cy="1252736"/>
          </a:xfrm>
        </p:spPr>
        <p:txBody>
          <a:bodyPr>
            <a:noAutofit/>
          </a:bodyPr>
          <a:lstStyle/>
          <a:p>
            <a:r>
              <a:rPr lang="ko-KR" altLang="en-US" sz="2000" dirty="0" smtClean="0"/>
              <a:t>부모의 </a:t>
            </a:r>
            <a:r>
              <a:rPr lang="ko-KR" altLang="en-US" sz="2000" dirty="0" err="1" smtClean="0"/>
              <a:t>포태가</a:t>
            </a:r>
            <a:r>
              <a:rPr lang="ko-KR" altLang="en-US" sz="2000" dirty="0" smtClean="0"/>
              <a:t> 곧 천지의 </a:t>
            </a:r>
            <a:r>
              <a:rPr lang="ko-KR" altLang="en-US" sz="2000" dirty="0" err="1" smtClean="0"/>
              <a:t>포태니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사람이 어렸을 때에 그 어머니 젖을 빠는 것은 곧 천지의 젖이요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자라서 오곡을 먹는 것은 또한 천지의 젖이니라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어려서 먹는 것이 어머님의 젖이 아니고 무엇이며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자라서 먹는 것이 천지의 곡식이 아니고 무엇인가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젖과 곡식은 다 이것이 천지의 녹이니라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236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mtClean="0"/>
              <a:t>8. </a:t>
            </a:r>
            <a:r>
              <a:rPr lang="zh-TW" altLang="en-US" smtClean="0"/>
              <a:t>人知天地之祿則 必知食告之理也 知母之乳而長之則 必生孝養之心也 食告反哺之理也 報恩之道也 對食必告于天地 不忘其恩爲本也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104256"/>
            <a:ext cx="8229600" cy="1324744"/>
          </a:xfrm>
        </p:spPr>
        <p:txBody>
          <a:bodyPr>
            <a:noAutofit/>
          </a:bodyPr>
          <a:lstStyle/>
          <a:p>
            <a:r>
              <a:rPr lang="ko-KR" altLang="en-US" sz="2000" dirty="0" smtClean="0"/>
              <a:t>사람이 천지의 녹인 줄을 알면 반드시 식고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食告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하는 이치를 알 것이요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어머님의 젖으로 자란 줄을 알면 반드시 효도로 봉양할 마음이 생길 것이니라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식고는 반포의 이치요 은덕을 갚는 도리이니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음식을 대하면 반드시 천지에 고하여 그 은덕을 잊지 않는 것이 근본이 되느니라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4275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18</TotalTime>
  <Words>1009</Words>
  <Application>Microsoft Office PowerPoint</Application>
  <PresentationFormat>화면 슬라이드 쇼(4:3)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고려청자</vt:lpstr>
      <vt:lpstr>天地父母(천지부모)</vt:lpstr>
      <vt:lpstr>1. 天地卽父母 父母卽天地 天地父母一體也 父母之胞胎 卽天地之胞胎 今人但知父母胞胎之理 不知天地之胞胎之理氣也</vt:lpstr>
      <vt:lpstr>2. 天地盖載 非德而何也 日月照臨 非恩而何也 萬物化生 非天地理氣造化而何也</vt:lpstr>
      <vt:lpstr>3. 天地萬物之父母也故 經曰 「主者稱其尊而與父母同事者也」 又曰 「察其古今則 人事之所爲」「稱其尊而與父母同事者」 前聖未發之事 水雲大先生主 始創之大道也 非至德孰能知之 不知天地其父母之理者 迄五萬年久矣 皆不知天地之父母則 億兆蒼生 孰能以孝養父母之道 敬奉天地乎</vt:lpstr>
      <vt:lpstr>4. 天地父母永侍不忘 如臨深淵 如履薄氷然 至誠至孝 極盡極敬 人子之道理也 爲其子女者 不敬父母則 父母大怒 降罰於其最愛之子女 戒之愼之</vt:lpstr>
      <vt:lpstr>5. 吾事父母之理 何待人言而强爲哉 都是大運未明之故也 勤勉不善之致也 實是慨嘆之處也</vt:lpstr>
      <vt:lpstr>6. 人是五行之秀氣也 穀是五行之元氣也 乳也者 人身之穀也 穀也者天地之乳也</vt:lpstr>
      <vt:lpstr>7. 父母之胞胎 卽天地之胞胎 人之幼孩時 唆其母乳 卽天地之乳也 長而食五穀 亦是天地之乳也 幼而哺者非母之乳而何也 長而食者非天地之穀而何也 乳與穀者是天地之祿也</vt:lpstr>
      <vt:lpstr>8. 人知天地之祿則 必知食告之理也 知母之乳而長之則 必生孝養之心也 食告反哺之理也 報恩之道也 對食必告于天地 不忘其恩爲本也</vt:lpstr>
      <vt:lpstr>9. 何獨人衣人食乎 日亦衣衣月亦食食</vt:lpstr>
      <vt:lpstr>10. 人不離天天不離人故 人之一呼吸一動靜一衣食 是相與之機也</vt:lpstr>
      <vt:lpstr>11. 天依人 人依食 萬事知 食一碗</vt:lpstr>
      <vt:lpstr>12. 人依食而資其生成 天依人而現其造化 人之呼吸動靜屈伸衣食 皆天主造化之力 天人相與之機 須臾不可離也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天地父母(천지부모)</dc:title>
  <dc:creator>Registered User</dc:creator>
  <cp:lastModifiedBy>jusinkhan</cp:lastModifiedBy>
  <cp:revision>7</cp:revision>
  <dcterms:created xsi:type="dcterms:W3CDTF">2018-11-02T06:39:04Z</dcterms:created>
  <dcterms:modified xsi:type="dcterms:W3CDTF">2019-01-05T03:07:05Z</dcterms:modified>
</cp:coreProperties>
</file>