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978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그룹 1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0" name="자유형 19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57290" y="3643314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ko-KR" altLang="en-US" smtClean="0"/>
              <a:t>마스터 부제목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sp>
        <p:nvSpPr>
          <p:cNvPr id="21" name="제목 20"/>
          <p:cNvSpPr>
            <a:spLocks noGrp="1"/>
          </p:cNvSpPr>
          <p:nvPr>
            <p:ph type="ctrTitle"/>
          </p:nvPr>
        </p:nvSpPr>
        <p:spPr>
          <a:xfrm>
            <a:off x="457200" y="2285992"/>
            <a:ext cx="8229600" cy="1143000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62263" y="51347"/>
            <a:ext cx="1000131" cy="1036773"/>
            <a:chOff x="13317" y="34771"/>
            <a:chExt cx="1272534" cy="13101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8" name="자유형 7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9" name="자유형 8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929454" y="428606"/>
            <a:ext cx="1757346" cy="5357851"/>
          </a:xfrm>
        </p:spPr>
        <p:txBody>
          <a:bodyPr vert="eaVert"/>
          <a:lstStyle>
            <a:lvl1pPr algn="l">
              <a:defRPr>
                <a:gradFill flip="none" rotWithShape="1">
                  <a:gsLst>
                    <a:gs pos="0">
                      <a:schemeClr val="tx2"/>
                    </a:gs>
                    <a:gs pos="26000">
                      <a:schemeClr val="tx2"/>
                    </a:gs>
                    <a:gs pos="41000">
                      <a:schemeClr val="tx2">
                        <a:shade val="90000"/>
                      </a:schemeClr>
                    </a:gs>
                    <a:gs pos="67000">
                      <a:schemeClr val="tx2">
                        <a:shade val="50000"/>
                      </a:schemeClr>
                    </a:gs>
                    <a:gs pos="95000">
                      <a:schemeClr val="tx2"/>
                    </a:gs>
                  </a:gsLst>
                  <a:lin ang="5400000" scaled="1"/>
                  <a:tileRect/>
                </a:gradFill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28596" y="428606"/>
            <a:ext cx="6357982" cy="5368939"/>
          </a:xfrm>
        </p:spPr>
        <p:txBody>
          <a:bodyPr vert="eaVert"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16704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25" name="자유형 24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6" name="자유형 25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28596" y="1600202"/>
            <a:ext cx="8258204" cy="4525963"/>
          </a:xfrm>
        </p:spPr>
        <p:txBody>
          <a:bodyPr/>
          <a:lstStyle/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42976" y="357166"/>
            <a:ext cx="7472386" cy="1000132"/>
          </a:xfrm>
        </p:spPr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71407" y="106210"/>
            <a:ext cx="1000131" cy="1036773"/>
            <a:chOff x="13317" y="34771"/>
            <a:chExt cx="1272534" cy="13101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그룹 6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21" name="자유형 2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214414" y="1857364"/>
            <a:ext cx="6907179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1214414" y="3286124"/>
            <a:ext cx="6915144" cy="1500187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  <a:lvl4pPr marL="1371600" indent="0">
              <a:buNone/>
              <a:defRPr sz="1400">
                <a:solidFill>
                  <a:schemeClr val="tx1"/>
                </a:solidFill>
              </a:defRPr>
            </a:lvl4pPr>
            <a:lvl5pPr marL="1828800" indent="0">
              <a:buNone/>
              <a:defRPr sz="1400">
                <a:solidFill>
                  <a:schemeClr val="tx1"/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grpSp>
        <p:nvGrpSpPr>
          <p:cNvPr id="8" name="그룹 7"/>
          <p:cNvGrpSpPr/>
          <p:nvPr/>
        </p:nvGrpSpPr>
        <p:grpSpPr>
          <a:xfrm>
            <a:off x="142845" y="1857364"/>
            <a:ext cx="1000131" cy="1036773"/>
            <a:chOff x="13317" y="34771"/>
            <a:chExt cx="1272534" cy="1310103"/>
          </a:xfrm>
        </p:grpSpPr>
        <p:sp>
          <p:nvSpPr>
            <p:cNvPr id="26" name="자유형 25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7" name="자유형 26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8" name="자유형 27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9" name="자유형 28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30" name="자유형 29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그룹 7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  <p:grpSp>
        <p:nvGrpSpPr>
          <p:cNvPr id="9" name="그룹 8"/>
          <p:cNvGrpSpPr/>
          <p:nvPr/>
        </p:nvGrpSpPr>
        <p:grpSpPr>
          <a:xfrm>
            <a:off x="0" y="4934363"/>
            <a:ext cx="9144000" cy="1928803"/>
            <a:chOff x="0" y="4929198"/>
            <a:chExt cx="9144000" cy="1928803"/>
          </a:xfrm>
        </p:grpSpPr>
        <p:sp>
          <p:nvSpPr>
            <p:cNvPr id="11" name="자유형 10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solidFill>
            <a:schemeClr val="accent1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solidFill>
            <a:schemeClr val="accent4"/>
          </a:solidFill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10" name="그룹 9"/>
          <p:cNvGrpSpPr/>
          <p:nvPr/>
        </p:nvGrpSpPr>
        <p:grpSpPr>
          <a:xfrm>
            <a:off x="71407" y="71414"/>
            <a:ext cx="1000131" cy="1036774"/>
            <a:chOff x="13317" y="34771"/>
            <a:chExt cx="1272535" cy="1310104"/>
          </a:xfrm>
        </p:grpSpPr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FFFFFF">
                <a:alpha val="3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969940" y="1030550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4" name="자유형 23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tx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그룹 5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6" name="자유형 15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n>
                  <a:noFill/>
                  <a:prstDash val="solid"/>
                </a:ln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7" name="그룹 6"/>
          <p:cNvGrpSpPr/>
          <p:nvPr/>
        </p:nvGrpSpPr>
        <p:grpSpPr>
          <a:xfrm>
            <a:off x="71407" y="106211"/>
            <a:ext cx="1000131" cy="1036773"/>
            <a:chOff x="13317" y="34771"/>
            <a:chExt cx="1272534" cy="1310103"/>
          </a:xfrm>
        </p:grpSpPr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0" name="자유형 19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1" name="자유형 20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2" name="자유형 21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23" name="자유형 22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그룹 4"/>
          <p:cNvGrpSpPr/>
          <p:nvPr/>
        </p:nvGrpSpPr>
        <p:grpSpPr>
          <a:xfrm>
            <a:off x="0" y="4929197"/>
            <a:ext cx="9144000" cy="1928803"/>
            <a:chOff x="0" y="4929198"/>
            <a:chExt cx="9144000" cy="1928803"/>
          </a:xfrm>
        </p:grpSpPr>
        <p:sp>
          <p:nvSpPr>
            <p:cNvPr id="12" name="자유형 11"/>
            <p:cNvSpPr>
              <a:spLocks/>
            </p:cNvSpPr>
            <p:nvPr/>
          </p:nvSpPr>
          <p:spPr bwMode="ltGray">
            <a:xfrm>
              <a:off x="0" y="4929198"/>
              <a:ext cx="9144000" cy="1928802"/>
            </a:xfrm>
            <a:custGeom>
              <a:avLst/>
              <a:gdLst/>
              <a:ahLst/>
              <a:cxnLst>
                <a:cxn ang="0">
                  <a:pos x="0" y="1076"/>
                </a:cxn>
                <a:cxn ang="0">
                  <a:pos x="3003" y="930"/>
                </a:cxn>
                <a:cxn ang="0">
                  <a:pos x="5760" y="0"/>
                </a:cxn>
                <a:cxn ang="0">
                  <a:pos x="5760" y="1635"/>
                </a:cxn>
                <a:cxn ang="0">
                  <a:pos x="0" y="1641"/>
                </a:cxn>
                <a:cxn ang="0">
                  <a:pos x="0" y="1076"/>
                </a:cxn>
              </a:cxnLst>
              <a:rect l="0" t="0" r="0" b="0"/>
              <a:pathLst>
                <a:path w="5760" h="1641">
                  <a:moveTo>
                    <a:pt x="0" y="1076"/>
                  </a:moveTo>
                  <a:cubicBezTo>
                    <a:pt x="926" y="1134"/>
                    <a:pt x="1689" y="1111"/>
                    <a:pt x="3003" y="930"/>
                  </a:cubicBezTo>
                  <a:cubicBezTo>
                    <a:pt x="4317" y="749"/>
                    <a:pt x="5462" y="152"/>
                    <a:pt x="5760" y="0"/>
                  </a:cubicBezTo>
                  <a:lnTo>
                    <a:pt x="5760" y="1635"/>
                  </a:lnTo>
                  <a:lnTo>
                    <a:pt x="0" y="1641"/>
                  </a:lnTo>
                  <a:lnTo>
                    <a:pt x="0" y="1076"/>
                  </a:lnTo>
                  <a:close/>
                </a:path>
              </a:pathLst>
            </a:custGeom>
            <a:solidFill>
              <a:schemeClr val="tx2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  <p:sp>
          <p:nvSpPr>
            <p:cNvPr id="13" name="자유형 12"/>
            <p:cNvSpPr>
              <a:spLocks/>
            </p:cNvSpPr>
            <p:nvPr/>
          </p:nvSpPr>
          <p:spPr bwMode="ltGray">
            <a:xfrm>
              <a:off x="0" y="5358120"/>
              <a:ext cx="9144000" cy="1499881"/>
            </a:xfrm>
            <a:custGeom>
              <a:avLst/>
              <a:gdLst/>
              <a:ahLst/>
              <a:cxnLst>
                <a:cxn ang="0">
                  <a:pos x="0" y="887"/>
                </a:cxn>
                <a:cxn ang="0">
                  <a:pos x="3540" y="690"/>
                </a:cxn>
                <a:cxn ang="0">
                  <a:pos x="5760" y="0"/>
                </a:cxn>
                <a:cxn ang="0">
                  <a:pos x="5760" y="1395"/>
                </a:cxn>
                <a:cxn ang="0">
                  <a:pos x="0" y="1395"/>
                </a:cxn>
                <a:cxn ang="0">
                  <a:pos x="0" y="887"/>
                </a:cxn>
              </a:cxnLst>
              <a:rect l="0" t="0" r="0" b="0"/>
              <a:pathLst>
                <a:path w="5760" h="1395">
                  <a:moveTo>
                    <a:pt x="0" y="887"/>
                  </a:moveTo>
                  <a:cubicBezTo>
                    <a:pt x="1417" y="958"/>
                    <a:pt x="2563" y="848"/>
                    <a:pt x="3540" y="690"/>
                  </a:cubicBezTo>
                  <a:cubicBezTo>
                    <a:pt x="4517" y="532"/>
                    <a:pt x="5521" y="104"/>
                    <a:pt x="5760" y="0"/>
                  </a:cubicBezTo>
                  <a:lnTo>
                    <a:pt x="5760" y="1395"/>
                  </a:lnTo>
                  <a:lnTo>
                    <a:pt x="0" y="1395"/>
                  </a:lnTo>
                  <a:lnTo>
                    <a:pt x="0" y="887"/>
                  </a:lnTo>
                  <a:close/>
                </a:path>
              </a:pathLst>
            </a:custGeom>
            <a:solidFill>
              <a:schemeClr val="accent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ko-KR" altLang="en-US"/>
            </a:p>
          </p:txBody>
        </p:sp>
      </p:grpSp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  <p:grpSp>
        <p:nvGrpSpPr>
          <p:cNvPr id="6" name="그룹 5"/>
          <p:cNvGrpSpPr/>
          <p:nvPr/>
        </p:nvGrpSpPr>
        <p:grpSpPr>
          <a:xfrm>
            <a:off x="71407" y="87922"/>
            <a:ext cx="1000131" cy="1036773"/>
            <a:chOff x="13317" y="34771"/>
            <a:chExt cx="1272534" cy="1310103"/>
          </a:xfrm>
        </p:grpSpPr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8" name="자유형 17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9" name="자유형 18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106400" y="384598"/>
            <a:ext cx="7500990" cy="48177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anchor="b"/>
          <a:lstStyle>
            <a:lvl1pPr algn="l">
              <a:defRPr sz="2400" b="1">
                <a:ln>
                  <a:noFill/>
                  <a:prstDash val="solid"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957662" y="1089026"/>
            <a:ext cx="4686304" cy="5054619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171580" y="1089026"/>
            <a:ext cx="2686038" cy="50546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11" name="자유형 10"/>
          <p:cNvSpPr>
            <a:spLocks/>
          </p:cNvSpPr>
          <p:nvPr/>
        </p:nvSpPr>
        <p:spPr bwMode="gray">
          <a:xfrm>
            <a:off x="340905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2" name="자유형 11"/>
          <p:cNvSpPr>
            <a:spLocks/>
          </p:cNvSpPr>
          <p:nvPr/>
        </p:nvSpPr>
        <p:spPr bwMode="gray">
          <a:xfrm>
            <a:off x="71407" y="653955"/>
            <a:ext cx="247040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3" name="자유형 12"/>
          <p:cNvSpPr>
            <a:spLocks/>
          </p:cNvSpPr>
          <p:nvPr/>
        </p:nvSpPr>
        <p:spPr bwMode="gray">
          <a:xfrm>
            <a:off x="73902" y="106210"/>
            <a:ext cx="248288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6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4" name="자유형 13"/>
          <p:cNvSpPr>
            <a:spLocks/>
          </p:cNvSpPr>
          <p:nvPr/>
        </p:nvSpPr>
        <p:spPr bwMode="gray">
          <a:xfrm>
            <a:off x="823251" y="894237"/>
            <a:ext cx="248287" cy="248747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rgbClr val="3F949A">
              <a:alpha val="30196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  <p:sp>
        <p:nvSpPr>
          <p:cNvPr id="15" name="자유형 14"/>
          <p:cNvSpPr>
            <a:spLocks/>
          </p:cNvSpPr>
          <p:nvPr/>
        </p:nvSpPr>
        <p:spPr bwMode="gray">
          <a:xfrm>
            <a:off x="344103" y="376692"/>
            <a:ext cx="479107" cy="517546"/>
          </a:xfrm>
          <a:custGeom>
            <a:avLst/>
            <a:gdLst/>
            <a:ahLst/>
            <a:cxnLst>
              <a:cxn ang="0">
                <a:pos x="94" y="723"/>
              </a:cxn>
              <a:cxn ang="0">
                <a:pos x="655" y="725"/>
              </a:cxn>
              <a:cxn ang="0">
                <a:pos x="727" y="657"/>
              </a:cxn>
              <a:cxn ang="0">
                <a:pos x="725" y="77"/>
              </a:cxn>
              <a:cxn ang="0">
                <a:pos x="659" y="5"/>
              </a:cxn>
              <a:cxn ang="0">
                <a:pos x="97" y="5"/>
              </a:cxn>
              <a:cxn ang="0">
                <a:pos x="14" y="76"/>
              </a:cxn>
              <a:cxn ang="0">
                <a:pos x="13" y="654"/>
              </a:cxn>
              <a:cxn ang="0">
                <a:pos x="94" y="723"/>
              </a:cxn>
            </a:cxnLst>
            <a:rect l="0" t="0" r="0" b="0"/>
            <a:pathLst>
              <a:path w="727" h="725">
                <a:moveTo>
                  <a:pt x="94" y="723"/>
                </a:moveTo>
                <a:cubicBezTo>
                  <a:pt x="94" y="723"/>
                  <a:pt x="375" y="725"/>
                  <a:pt x="655" y="725"/>
                </a:cubicBezTo>
                <a:cubicBezTo>
                  <a:pt x="716" y="716"/>
                  <a:pt x="727" y="657"/>
                  <a:pt x="727" y="657"/>
                </a:cubicBezTo>
                <a:cubicBezTo>
                  <a:pt x="727" y="657"/>
                  <a:pt x="726" y="367"/>
                  <a:pt x="725" y="77"/>
                </a:cubicBezTo>
                <a:cubicBezTo>
                  <a:pt x="722" y="9"/>
                  <a:pt x="659" y="5"/>
                  <a:pt x="659" y="5"/>
                </a:cubicBezTo>
                <a:cubicBezTo>
                  <a:pt x="659" y="5"/>
                  <a:pt x="378" y="5"/>
                  <a:pt x="97" y="5"/>
                </a:cubicBezTo>
                <a:cubicBezTo>
                  <a:pt x="14" y="0"/>
                  <a:pt x="14" y="76"/>
                  <a:pt x="14" y="76"/>
                </a:cubicBezTo>
                <a:cubicBezTo>
                  <a:pt x="14" y="76"/>
                  <a:pt x="0" y="546"/>
                  <a:pt x="13" y="654"/>
                </a:cubicBezTo>
                <a:cubicBezTo>
                  <a:pt x="13" y="654"/>
                  <a:pt x="19" y="723"/>
                  <a:pt x="94" y="723"/>
                </a:cubicBezTo>
                <a:close/>
              </a:path>
            </a:pathLst>
          </a:custGeom>
          <a:solidFill>
            <a:schemeClr val="accent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29190" y="928670"/>
            <a:ext cx="3857652" cy="928694"/>
          </a:xfrm>
        </p:spPr>
        <p:txBody>
          <a:bodyPr anchor="b"/>
          <a:lstStyle>
            <a:lvl1pPr algn="l">
              <a:defRPr sz="2000" b="1">
                <a:ln>
                  <a:noFill/>
                  <a:prstDash val="solid"/>
                </a:ln>
                <a:solidFill>
                  <a:schemeClr val="tx2"/>
                </a:solidFill>
                <a:effectLst/>
              </a:defRPr>
            </a:lvl1pPr>
          </a:lstStyle>
          <a:p>
            <a:r>
              <a:rPr kumimoji="0" lang="ko-KR" altLang="en-US" smtClean="0"/>
              <a:t>마스터 제목 스타일 편집</a:t>
            </a:r>
            <a:endParaRPr kumimoji="0" 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29190" y="1928802"/>
            <a:ext cx="3857652" cy="335758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ko-KR" altLang="en-US" smtClean="0"/>
              <a:t>마스터 텍스트 스타일을 편집합니다</a:t>
            </a:r>
          </a:p>
          <a:p>
            <a:pPr lvl="1" eaLnBrk="1" latinLnBrk="0" hangingPunct="1"/>
            <a:r>
              <a:rPr lang="ko-KR" altLang="en-US" smtClean="0"/>
              <a:t>둘째 수준</a:t>
            </a:r>
          </a:p>
          <a:p>
            <a:pPr lvl="2" eaLnBrk="1" latinLnBrk="0" hangingPunct="1"/>
            <a:r>
              <a:rPr lang="ko-KR" altLang="en-US" smtClean="0"/>
              <a:t>셋째 수준</a:t>
            </a:r>
          </a:p>
          <a:p>
            <a:pPr lvl="3" eaLnBrk="1" latinLnBrk="0" hangingPunct="1"/>
            <a:r>
              <a:rPr lang="ko-KR" altLang="en-US" smtClean="0"/>
              <a:t>넷째 수준</a:t>
            </a:r>
          </a:p>
          <a:p>
            <a:pPr lvl="4" eaLnBrk="1" latinLnBrk="0" hangingPunct="1"/>
            <a:r>
              <a:rPr lang="ko-KR" altLang="en-US" smtClean="0"/>
              <a:t>다섯째 수준</a:t>
            </a:r>
            <a:endParaRPr kumimoji="0" 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 rot="21422455">
            <a:off x="609122" y="1000108"/>
            <a:ext cx="4000528" cy="4857784"/>
          </a:xfrm>
          <a:prstGeom prst="rect">
            <a:avLst/>
          </a:prstGeom>
          <a:solidFill>
            <a:srgbClr val="F8F8F8"/>
          </a:solidFill>
          <a:ln w="3175" cap="sq" cmpd="sng" algn="ctr">
            <a:solidFill>
              <a:srgbClr val="C0C0C0"/>
            </a:solidFill>
            <a:prstDash val="solid"/>
          </a:ln>
          <a:effectLst>
            <a:outerShdw blurRad="57150" dist="38100" dir="27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3"/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9" name="그림 개체 틀 8"/>
          <p:cNvSpPr>
            <a:spLocks noGrp="1"/>
          </p:cNvSpPr>
          <p:nvPr>
            <p:ph type="pic" sz="quarter" idx="1"/>
          </p:nvPr>
        </p:nvSpPr>
        <p:spPr>
          <a:xfrm>
            <a:off x="642910" y="1000108"/>
            <a:ext cx="4004390" cy="4857784"/>
          </a:xfrm>
          <a:prstGeom prst="rect">
            <a:avLst/>
          </a:prstGeom>
          <a:solidFill>
            <a:schemeClr val="accent3"/>
          </a:solidFill>
          <a:ln w="3175" cap="sq" cmpd="sng" algn="ctr">
            <a:solidFill>
              <a:srgbClr val="F8F8F8"/>
            </a:solidFill>
            <a:prstDash val="solid"/>
            <a:miter lim="800000"/>
          </a:ln>
          <a:effectLst>
            <a:outerShdw blurRad="38100" dist="50800" dir="3000000" algn="tl" rotWithShape="0">
              <a:srgbClr val="000000">
                <a:alpha val="40000"/>
              </a:srgbClr>
            </a:outerShdw>
          </a:effectLst>
          <a:sp3d contourW="12700" prstMaterial="plastic">
            <a:contourClr>
              <a:srgbClr val="000000">
                <a:alpha val="35294"/>
              </a:srgbClr>
            </a:contourClr>
          </a:sp3d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/>
          <a:lstStyle/>
          <a:p>
            <a:r>
              <a:rPr kumimoji="0" lang="ko-KR" altLang="en-US" smtClean="0"/>
              <a:t>그림을 추가하려면 아이콘을 클릭하십시오</a:t>
            </a:r>
            <a:endParaRPr kumimoji="0" lang="en-US"/>
          </a:p>
        </p:txBody>
      </p:sp>
      <p:grpSp>
        <p:nvGrpSpPr>
          <p:cNvPr id="3" name="그룹 2"/>
          <p:cNvGrpSpPr/>
          <p:nvPr/>
        </p:nvGrpSpPr>
        <p:grpSpPr>
          <a:xfrm>
            <a:off x="8116469" y="45696"/>
            <a:ext cx="1000131" cy="1036773"/>
            <a:chOff x="13317" y="34771"/>
            <a:chExt cx="1272534" cy="1310103"/>
          </a:xfrm>
        </p:grpSpPr>
        <p:sp>
          <p:nvSpPr>
            <p:cNvPr id="13" name="자유형 12"/>
            <p:cNvSpPr>
              <a:spLocks/>
            </p:cNvSpPr>
            <p:nvPr/>
          </p:nvSpPr>
          <p:spPr bwMode="gray">
            <a:xfrm>
              <a:off x="356217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4" name="자유형 13"/>
            <p:cNvSpPr>
              <a:spLocks/>
            </p:cNvSpPr>
            <p:nvPr/>
          </p:nvSpPr>
          <p:spPr bwMode="gray">
            <a:xfrm>
              <a:off x="13317" y="726921"/>
              <a:ext cx="314325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5" name="자유형 14"/>
            <p:cNvSpPr>
              <a:spLocks/>
            </p:cNvSpPr>
            <p:nvPr/>
          </p:nvSpPr>
          <p:spPr bwMode="gray">
            <a:xfrm>
              <a:off x="16492" y="34771"/>
              <a:ext cx="315913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6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6" name="자유형 15"/>
            <p:cNvSpPr>
              <a:spLocks/>
            </p:cNvSpPr>
            <p:nvPr/>
          </p:nvSpPr>
          <p:spPr bwMode="gray">
            <a:xfrm>
              <a:off x="969939" y="1030549"/>
              <a:ext cx="315912" cy="314325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rgbClr val="3F949A">
                <a:alpha val="30196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  <p:sp>
          <p:nvSpPr>
            <p:cNvPr id="17" name="자유형 16"/>
            <p:cNvSpPr>
              <a:spLocks/>
            </p:cNvSpPr>
            <p:nvPr/>
          </p:nvSpPr>
          <p:spPr bwMode="gray">
            <a:xfrm>
              <a:off x="360286" y="376562"/>
              <a:ext cx="609600" cy="653989"/>
            </a:xfrm>
            <a:custGeom>
              <a:avLst/>
              <a:gdLst/>
              <a:ahLst/>
              <a:cxnLst>
                <a:cxn ang="0">
                  <a:pos x="94" y="723"/>
                </a:cxn>
                <a:cxn ang="0">
                  <a:pos x="655" y="725"/>
                </a:cxn>
                <a:cxn ang="0">
                  <a:pos x="727" y="657"/>
                </a:cxn>
                <a:cxn ang="0">
                  <a:pos x="725" y="77"/>
                </a:cxn>
                <a:cxn ang="0">
                  <a:pos x="659" y="5"/>
                </a:cxn>
                <a:cxn ang="0">
                  <a:pos x="97" y="5"/>
                </a:cxn>
                <a:cxn ang="0">
                  <a:pos x="14" y="76"/>
                </a:cxn>
                <a:cxn ang="0">
                  <a:pos x="13" y="654"/>
                </a:cxn>
                <a:cxn ang="0">
                  <a:pos x="94" y="723"/>
                </a:cxn>
              </a:cxnLst>
              <a:rect l="0" t="0" r="0" b="0"/>
              <a:pathLst>
                <a:path w="727" h="725">
                  <a:moveTo>
                    <a:pt x="94" y="723"/>
                  </a:moveTo>
                  <a:cubicBezTo>
                    <a:pt x="94" y="723"/>
                    <a:pt x="375" y="725"/>
                    <a:pt x="655" y="725"/>
                  </a:cubicBezTo>
                  <a:cubicBezTo>
                    <a:pt x="716" y="716"/>
                    <a:pt x="727" y="657"/>
                    <a:pt x="727" y="657"/>
                  </a:cubicBezTo>
                  <a:cubicBezTo>
                    <a:pt x="727" y="657"/>
                    <a:pt x="726" y="367"/>
                    <a:pt x="725" y="77"/>
                  </a:cubicBezTo>
                  <a:cubicBezTo>
                    <a:pt x="722" y="9"/>
                    <a:pt x="659" y="5"/>
                    <a:pt x="659" y="5"/>
                  </a:cubicBezTo>
                  <a:cubicBezTo>
                    <a:pt x="659" y="5"/>
                    <a:pt x="378" y="5"/>
                    <a:pt x="97" y="5"/>
                  </a:cubicBezTo>
                  <a:cubicBezTo>
                    <a:pt x="14" y="0"/>
                    <a:pt x="14" y="76"/>
                    <a:pt x="14" y="76"/>
                  </a:cubicBezTo>
                  <a:cubicBezTo>
                    <a:pt x="14" y="76"/>
                    <a:pt x="0" y="546"/>
                    <a:pt x="13" y="654"/>
                  </a:cubicBezTo>
                  <a:cubicBezTo>
                    <a:pt x="13" y="654"/>
                    <a:pt x="19" y="723"/>
                    <a:pt x="94" y="723"/>
                  </a:cubicBezTo>
                  <a:close/>
                </a:path>
              </a:pathLst>
            </a:custGeom>
            <a:solidFill>
              <a:schemeClr val="accent1">
                <a:alpha val="5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91440" tIns="45720" rIns="91440" bIns="45720" anchor="ctr" compatLnSpc="1"/>
            <a:lstStyle/>
            <a:p>
              <a:endParaRPr kumimoji="0" lang="ko-KR" altLang="en-US"/>
            </a:p>
          </p:txBody>
        </p:sp>
      </p:grp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직사각형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61000">
                <a:schemeClr val="bg1">
                  <a:alpha val="40000"/>
                </a:schemeClr>
              </a:gs>
            </a:gsLst>
            <a:lin ang="5400000" scaled="1"/>
            <a:tileRect/>
          </a:gradFill>
          <a:ln w="19050" cap="sq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ko-KR" altLang="en-US" dirty="0" smtClean="0"/>
              <a:t>마스터 텍스트 스타일을 편집합니다</a:t>
            </a:r>
          </a:p>
          <a:p>
            <a:pPr lvl="1" eaLnBrk="1" latinLnBrk="0" hangingPunct="1"/>
            <a:r>
              <a:rPr kumimoji="0" lang="ko-KR" altLang="en-US" dirty="0" smtClean="0"/>
              <a:t>둘째 수준</a:t>
            </a:r>
          </a:p>
          <a:p>
            <a:pPr lvl="2" eaLnBrk="1" latinLnBrk="0" hangingPunct="1"/>
            <a:r>
              <a:rPr kumimoji="0" lang="ko-KR" altLang="en-US" dirty="0" smtClean="0"/>
              <a:t>셋째 수준</a:t>
            </a:r>
          </a:p>
          <a:p>
            <a:pPr lvl="3" eaLnBrk="1" latinLnBrk="0" hangingPunct="1"/>
            <a:r>
              <a:rPr kumimoji="0" lang="ko-KR" altLang="en-US" dirty="0" smtClean="0"/>
              <a:t>넷째 수준</a:t>
            </a:r>
          </a:p>
          <a:p>
            <a:pPr lvl="4" eaLnBrk="1" latinLnBrk="0" hangingPunct="1"/>
            <a:r>
              <a:rPr kumimoji="0" lang="ko-KR" altLang="en-US" dirty="0" smtClean="0"/>
              <a:t>다섯째 수준</a:t>
            </a:r>
            <a:endParaRPr kumimoji="0" lang="en-US" dirty="0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821CEAF4-0991-4CB3-BA56-33551B429F4E}" type="datetimeFigureOut">
              <a:rPr lang="ko-KR" altLang="en-US" smtClean="0"/>
              <a:t>2019-01-05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DC608BA1-C154-44F9-A6A6-0EB91B3275F7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  <a:scene3d>
            <a:camera prst="orthographicFront" fov="0">
              <a:rot lat="0" lon="0" rev="0"/>
            </a:camera>
            <a:lightRig rig="glow" dir="t">
              <a:rot lat="0" lon="0" rev="4500000"/>
            </a:lightRig>
          </a:scene3d>
          <a:sp3d>
            <a:bevelT w="152400" h="50800" prst="softRound"/>
          </a:sp3d>
        </p:spPr>
        <p:txBody>
          <a:bodyPr vert="horz" rtlCol="0" anchor="ctr">
            <a:normAutofit/>
            <a:sp3d prstMaterial="matte">
              <a:contourClr>
                <a:schemeClr val="accent1">
                  <a:alpha val="95000"/>
                </a:schemeClr>
              </a:contourClr>
            </a:sp3d>
          </a:bodyPr>
          <a:lstStyle/>
          <a:p>
            <a:r>
              <a:rPr kumimoji="0" lang="ko-KR" altLang="en-US" dirty="0" smtClean="0"/>
              <a:t>마스터 제목 스타일 편집</a:t>
            </a:r>
            <a:endParaRPr kumimoji="0"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rtl="0" eaLnBrk="1" latinLnBrk="1" hangingPunct="1">
        <a:spcBef>
          <a:spcPct val="0"/>
        </a:spcBef>
        <a:buNone/>
        <a:defRPr kumimoji="0" sz="3200" b="1" kern="1200" spc="50" dirty="0" smtClean="0">
          <a:ln>
            <a:noFill/>
            <a:prstDash val="solid"/>
          </a:ln>
          <a:gradFill flip="none" rotWithShape="1">
            <a:gsLst>
              <a:gs pos="0">
                <a:schemeClr val="tx2"/>
              </a:gs>
              <a:gs pos="26000">
                <a:schemeClr val="tx2"/>
              </a:gs>
              <a:gs pos="41000">
                <a:schemeClr val="tx2">
                  <a:shade val="90000"/>
                </a:schemeClr>
              </a:gs>
              <a:gs pos="67000">
                <a:schemeClr val="tx2">
                  <a:shade val="50000"/>
                </a:schemeClr>
              </a:gs>
              <a:gs pos="95000">
                <a:schemeClr val="tx2"/>
              </a:gs>
            </a:gsLst>
            <a:lin ang="5400000" scaled="1"/>
            <a:tileRect/>
          </a:gradFill>
          <a:effectLst>
            <a:outerShdw blurRad="50800" dist="50800" dir="5400000" algn="tl" rotWithShape="0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latinLnBrk="1" hangingPunct="1">
        <a:defRPr kumimoji="0">
          <a:solidFill>
            <a:schemeClr val="tx2"/>
          </a:solidFill>
        </a:defRPr>
      </a:lvl2pPr>
      <a:lvl3pPr eaLnBrk="1" latinLnBrk="1" hangingPunct="1">
        <a:defRPr kumimoji="0">
          <a:solidFill>
            <a:schemeClr val="tx2"/>
          </a:solidFill>
        </a:defRPr>
      </a:lvl3pPr>
      <a:lvl4pPr eaLnBrk="1" latinLnBrk="1" hangingPunct="1">
        <a:defRPr kumimoji="0">
          <a:solidFill>
            <a:schemeClr val="tx2"/>
          </a:solidFill>
        </a:defRPr>
      </a:lvl4pPr>
      <a:lvl5pPr eaLnBrk="1" latinLnBrk="1" hangingPunct="1">
        <a:defRPr kumimoji="0">
          <a:solidFill>
            <a:schemeClr val="tx2"/>
          </a:solidFill>
        </a:defRPr>
      </a:lvl5pPr>
      <a:lvl6pPr eaLnBrk="1" latinLnBrk="1" hangingPunct="1">
        <a:defRPr kumimoji="0">
          <a:solidFill>
            <a:schemeClr val="tx2"/>
          </a:solidFill>
        </a:defRPr>
      </a:lvl6pPr>
      <a:lvl7pPr eaLnBrk="1" latinLnBrk="1" hangingPunct="1">
        <a:defRPr kumimoji="0">
          <a:solidFill>
            <a:schemeClr val="tx2"/>
          </a:solidFill>
        </a:defRPr>
      </a:lvl7pPr>
      <a:lvl8pPr eaLnBrk="1" latinLnBrk="1" hangingPunct="1">
        <a:defRPr kumimoji="0">
          <a:solidFill>
            <a:schemeClr val="tx2"/>
          </a:solidFill>
        </a:defRPr>
      </a:lvl8pPr>
      <a:lvl9pPr eaLnBrk="1" latinLnBrk="1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1" hangingPunct="1">
        <a:spcBef>
          <a:spcPct val="20000"/>
        </a:spcBef>
        <a:buClr>
          <a:schemeClr val="accent2"/>
        </a:buClr>
        <a:buFont typeface="Wingdings 2"/>
        <a:buChar char="²"/>
        <a:defRPr kumimoji="0" sz="3200" kern="1200">
          <a:solidFill>
            <a:schemeClr val="tx1"/>
          </a:solidFill>
          <a:latin typeface="+mj-ea"/>
          <a:ea typeface="+mj-ea"/>
          <a:cs typeface="+mn-cs"/>
        </a:defRPr>
      </a:lvl1pPr>
      <a:lvl2pPr marL="742950" indent="-285750" algn="l" rtl="0" eaLnBrk="1" latinLnBrk="1" hangingPunct="1">
        <a:spcBef>
          <a:spcPct val="20000"/>
        </a:spcBef>
        <a:buClr>
          <a:schemeClr val="accent3"/>
        </a:buClr>
        <a:buSzPct val="85000"/>
        <a:buFont typeface="Wingdings"/>
        <a:buChar char="u"/>
        <a:defRPr kumimoji="0" sz="2800" kern="1200">
          <a:solidFill>
            <a:schemeClr val="tx1"/>
          </a:solidFill>
          <a:latin typeface="+mj-ea"/>
          <a:ea typeface="+mj-ea"/>
          <a:cs typeface="+mn-cs"/>
        </a:defRPr>
      </a:lvl2pPr>
      <a:lvl3pPr marL="1143000" indent="-228600" algn="l" rtl="0" eaLnBrk="1" latinLnBrk="1" hangingPunct="1">
        <a:spcBef>
          <a:spcPct val="20000"/>
        </a:spcBef>
        <a:buClr>
          <a:schemeClr val="accent4"/>
        </a:buClr>
        <a:buSzPct val="80000"/>
        <a:buFont typeface="Wingdings"/>
        <a:buChar char="u"/>
        <a:defRPr kumimoji="0" sz="2600" kern="1200">
          <a:solidFill>
            <a:schemeClr val="tx1"/>
          </a:solidFill>
          <a:latin typeface="+mj-ea"/>
          <a:ea typeface="+mj-ea"/>
          <a:cs typeface="+mn-cs"/>
        </a:defRPr>
      </a:lvl3pPr>
      <a:lvl4pPr marL="1600200" indent="-228600" algn="l" rtl="0" eaLnBrk="1" latinLnBrk="1" hangingPunct="1">
        <a:spcBef>
          <a:spcPct val="20000"/>
        </a:spcBef>
        <a:buClr>
          <a:schemeClr val="accent5"/>
        </a:buClr>
        <a:buSzPct val="75000"/>
        <a:buFont typeface="Wingdings"/>
        <a:buChar char="u"/>
        <a:defRPr kumimoji="0" sz="2400" kern="1200">
          <a:solidFill>
            <a:schemeClr val="tx1"/>
          </a:solidFill>
          <a:latin typeface="+mj-ea"/>
          <a:ea typeface="+mj-ea"/>
          <a:cs typeface="+mn-cs"/>
        </a:defRPr>
      </a:lvl4pPr>
      <a:lvl5pPr marL="2057400" indent="-228600" algn="l" rtl="0" eaLnBrk="1" latinLnBrk="1" hangingPunct="1">
        <a:spcBef>
          <a:spcPct val="20000"/>
        </a:spcBef>
        <a:buClr>
          <a:schemeClr val="accent6"/>
        </a:buClr>
        <a:buSzPct val="70000"/>
        <a:buFont typeface="Wingdings"/>
        <a:buChar char="u"/>
        <a:defRPr kumimoji="0" sz="2000" kern="1200">
          <a:solidFill>
            <a:schemeClr val="tx1"/>
          </a:solidFill>
          <a:latin typeface="+mj-ea"/>
          <a:ea typeface="+mj-ea"/>
          <a:cs typeface="+mn-cs"/>
        </a:defRPr>
      </a:lvl5pPr>
      <a:lvl6pPr marL="2514600" indent="-228600" algn="l" rtl="0" eaLnBrk="1" latinLnBrk="1" hangingPunct="1">
        <a:spcBef>
          <a:spcPct val="20000"/>
        </a:spcBef>
        <a:buClr>
          <a:schemeClr val="tx2"/>
        </a:buClr>
        <a:buSzPct val="60000"/>
        <a:buFont typeface="Wingdings"/>
        <a:buChar char="u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1" hangingPunct="1">
        <a:spcBef>
          <a:spcPct val="20000"/>
        </a:spcBef>
        <a:buClr>
          <a:schemeClr val="accent1"/>
        </a:buClr>
        <a:buSzPct val="60000"/>
        <a:buFont typeface="Wingdings"/>
        <a:buChar char="u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1" hangingPunct="1">
        <a:spcBef>
          <a:spcPct val="20000"/>
        </a:spcBef>
        <a:buClr>
          <a:schemeClr val="accent2"/>
        </a:buClr>
        <a:buSzPct val="55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1" hangingPunct="1">
        <a:spcBef>
          <a:spcPct val="20000"/>
        </a:spcBef>
        <a:buClr>
          <a:schemeClr val="accent3"/>
        </a:buClr>
        <a:buSzPct val="50000"/>
        <a:buFont typeface="Wingdings"/>
        <a:buChar char="u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1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 smtClean="0"/>
              <a:t>天地父母</a:t>
            </a:r>
            <a:r>
              <a:rPr lang="en-US" altLang="ko-KR" smtClean="0"/>
              <a:t>(</a:t>
            </a:r>
            <a:r>
              <a:rPr lang="ko-KR" altLang="en-US" smtClean="0"/>
              <a:t>천지부모</a:t>
            </a:r>
            <a:r>
              <a:rPr lang="en-US" altLang="ko-KR" smtClean="0"/>
              <a:t>)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361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9. </a:t>
            </a:r>
            <a:r>
              <a:rPr lang="zh-TW" altLang="en-US" smtClean="0"/>
              <a:t>何獨人衣人食乎 日亦衣衣月亦食食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032248"/>
            <a:ext cx="8229600" cy="820688"/>
          </a:xfrm>
        </p:spPr>
        <p:txBody>
          <a:bodyPr>
            <a:normAutofit/>
          </a:bodyPr>
          <a:lstStyle/>
          <a:p>
            <a:r>
              <a:rPr lang="ko-KR" altLang="en-US" sz="2000" dirty="0" smtClean="0"/>
              <a:t>어찌 홀로 사람만이 입고 사람만이 먹겠는가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해도 역시 입고 입고 달도 역시 먹고 먹느니라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7598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82154"/>
          </a:xfrm>
        </p:spPr>
        <p:txBody>
          <a:bodyPr/>
          <a:lstStyle/>
          <a:p>
            <a:r>
              <a:rPr lang="en-US" altLang="zh-TW" smtClean="0"/>
              <a:t>10. </a:t>
            </a:r>
            <a:r>
              <a:rPr lang="zh-TW" altLang="en-US" smtClean="0"/>
              <a:t>人不離天天不離人故 人之一呼吸一動靜一衣食 是相與之機也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032248"/>
            <a:ext cx="8229600" cy="820688"/>
          </a:xfrm>
        </p:spPr>
        <p:txBody>
          <a:bodyPr>
            <a:noAutofit/>
          </a:bodyPr>
          <a:lstStyle/>
          <a:p>
            <a:r>
              <a:rPr lang="ko-KR" altLang="en-US" sz="2000" dirty="0" smtClean="0"/>
              <a:t>사람은 한울을 떠날 수 없고 한울은 사람을 떠날 수 없나니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그러므로 사람의 한 호흡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한 동정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한 의식도 이는 서로 화하는 기틀이니라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248484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mtClean="0"/>
              <a:t>11. </a:t>
            </a:r>
            <a:r>
              <a:rPr lang="zh-TW" altLang="en-US" smtClean="0"/>
              <a:t>天依人 人依食 萬事知 食一碗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032248"/>
            <a:ext cx="8229600" cy="748680"/>
          </a:xfrm>
        </p:spPr>
        <p:txBody>
          <a:bodyPr>
            <a:normAutofit/>
          </a:bodyPr>
          <a:lstStyle/>
          <a:p>
            <a:r>
              <a:rPr lang="ko-KR" altLang="en-US" sz="2000" dirty="0" smtClean="0"/>
              <a:t>한울은 사람에 의지하고 사람은 먹는데 의지하나니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만사를 안다는 것은 밥 </a:t>
            </a:r>
            <a:r>
              <a:rPr lang="ko-KR" altLang="en-US" sz="2000" dirty="0" err="1" smtClean="0"/>
              <a:t>한그릇을</a:t>
            </a:r>
            <a:r>
              <a:rPr lang="ko-KR" altLang="en-US" sz="2000" dirty="0" smtClean="0"/>
              <a:t> 먹는 이치를 아는데 있느니라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29772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570186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12. </a:t>
            </a:r>
            <a:r>
              <a:rPr lang="zh-TW" altLang="en-US" dirty="0" smtClean="0"/>
              <a:t>人依食而資其生成 天依人而現其造化 人之呼吸動靜屈伸衣食 皆天主造化之力 天人相與之機 須臾不可離也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752329"/>
            <a:ext cx="8229600" cy="1324743"/>
          </a:xfrm>
        </p:spPr>
        <p:txBody>
          <a:bodyPr>
            <a:normAutofit/>
          </a:bodyPr>
          <a:lstStyle/>
          <a:p>
            <a:r>
              <a:rPr lang="ko-KR" altLang="en-US" sz="2000" dirty="0" smtClean="0"/>
              <a:t>사람은 밥에 의지하여 그 생성을 돕고 한울은 사람에 의지하여 그 조화를 나타내는 것이니라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사람의 호흡과 동정과 굴신과 의식은 다 한울님 조화의 힘이니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한울님과 사람이 서로 화는 기틀은 잠깐이라도 떨어지지 못할 것이니라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51782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1. </a:t>
            </a:r>
            <a:r>
              <a:rPr lang="zh-TW" altLang="en-US" dirty="0" smtClean="0"/>
              <a:t>天地卽父母 父母卽天地 天地父母一體也 父母之胞胎 卽天地之胞胎 今人但知父母胞胎之理 不知天地之胞胎之理氣也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968352"/>
            <a:ext cx="8229600" cy="1036712"/>
          </a:xfrm>
        </p:spPr>
        <p:txBody>
          <a:bodyPr>
            <a:normAutofit/>
          </a:bodyPr>
          <a:lstStyle/>
          <a:p>
            <a:r>
              <a:rPr lang="ko-KR" altLang="en-US" sz="2000" dirty="0" smtClean="0"/>
              <a:t>천지는 곧 부모요 부모는 곧 천지니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천지부모는 일체니라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부모의 </a:t>
            </a:r>
            <a:r>
              <a:rPr lang="ko-KR" altLang="en-US" sz="2000" dirty="0" err="1" smtClean="0"/>
              <a:t>포태가</a:t>
            </a:r>
            <a:r>
              <a:rPr lang="ko-KR" altLang="en-US" sz="2000" dirty="0" smtClean="0"/>
              <a:t> 곧 천지의 </a:t>
            </a:r>
            <a:r>
              <a:rPr lang="ko-KR" altLang="en-US" sz="2000" dirty="0" err="1" smtClean="0"/>
              <a:t>포태니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지금 사람들은 다만 </a:t>
            </a:r>
            <a:r>
              <a:rPr lang="ko-KR" altLang="en-US" sz="2000" dirty="0" err="1" smtClean="0"/>
              <a:t>부모포태의</a:t>
            </a:r>
            <a:r>
              <a:rPr lang="ko-KR" altLang="en-US" sz="2000" dirty="0" smtClean="0"/>
              <a:t> 이치만 알고 </a:t>
            </a:r>
            <a:r>
              <a:rPr lang="ko-KR" altLang="en-US" sz="2000" dirty="0" err="1" smtClean="0"/>
              <a:t>천지포태의</a:t>
            </a:r>
            <a:r>
              <a:rPr lang="ko-KR" altLang="en-US" sz="2000" dirty="0" smtClean="0"/>
              <a:t> 이치와 기운을 알지 못하느니라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44588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2. </a:t>
            </a:r>
            <a:r>
              <a:rPr lang="zh-TW" altLang="en-US" smtClean="0"/>
              <a:t>天地盖載 非德而何也 日月照臨 非恩而何也 萬物化生 非天地理氣造化而何也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104256"/>
            <a:ext cx="8229600" cy="1036712"/>
          </a:xfrm>
        </p:spPr>
        <p:txBody>
          <a:bodyPr>
            <a:normAutofit/>
          </a:bodyPr>
          <a:lstStyle/>
          <a:p>
            <a:r>
              <a:rPr lang="ko-KR" altLang="en-US" sz="2000" dirty="0" smtClean="0"/>
              <a:t>한울과 땅이 덮고 실었으니 덕이 아니고 무엇이며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해와 달이 비치었으니 은혜가 아니고 무엇이며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만물이 화해 낳으니 천지이기의 조화가 아니고 무엇인가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87902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938338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3. </a:t>
            </a:r>
            <a:r>
              <a:rPr lang="zh-TW" altLang="en-US" dirty="0" smtClean="0"/>
              <a:t>天地萬物之父母也故 經曰 「主者稱其尊而與父母同事者也」 又曰 「察其古今則 人事之所爲」「稱其尊而與父母同事者」 前聖未發之事 水雲大先生主 始創之大道也 非至德孰能知之 不知天地其父母之理者 迄五萬年久矣 皆不知天地之父母則 億兆蒼生 孰能以孝養父母之道 敬奉天地乎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3789040"/>
            <a:ext cx="8229600" cy="2332856"/>
          </a:xfrm>
        </p:spPr>
        <p:txBody>
          <a:bodyPr>
            <a:noAutofit/>
          </a:bodyPr>
          <a:lstStyle/>
          <a:p>
            <a:r>
              <a:rPr lang="ko-KR" altLang="en-US" sz="2000" dirty="0" smtClean="0"/>
              <a:t>천지는 만물의 아버지요 어머니이니라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그러므로 경에 이르기를 「님이란 것은 존칭하여 부모와 더불어 같이 섬기는 것이라」하시고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또 말씀하시기를 「예와 이제를 살펴 보면 인사의 할 바니라」하셨으니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「존칭하여 부모와 더불어 같이 섬긴다」는 것은 옛 성인이 밝히지 못한 일이요 </a:t>
            </a:r>
            <a:r>
              <a:rPr lang="ko-KR" altLang="en-US" sz="2000" dirty="0" err="1" smtClean="0"/>
              <a:t>수운대선생님께서</a:t>
            </a:r>
            <a:r>
              <a:rPr lang="ko-KR" altLang="en-US" sz="2000" dirty="0" smtClean="0"/>
              <a:t> 비로소 창명하신 큰 도이니라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지극한 덕이 아니면 누가 능히 알겠는가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천지가 그 부모인 이치를 알지 못한 것이 </a:t>
            </a:r>
            <a:r>
              <a:rPr lang="ko-KR" altLang="en-US" sz="2000" dirty="0" err="1" smtClean="0"/>
              <a:t>오만년이</a:t>
            </a:r>
            <a:r>
              <a:rPr lang="ko-KR" altLang="en-US" sz="2000" dirty="0" smtClean="0"/>
              <a:t> 지나도록 오래 되었으니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다 천지가 부모임을 알지 못하면 </a:t>
            </a:r>
            <a:r>
              <a:rPr lang="ko-KR" altLang="en-US" sz="2000" dirty="0" err="1" smtClean="0"/>
              <a:t>억조창생이</a:t>
            </a:r>
            <a:r>
              <a:rPr lang="ko-KR" altLang="en-US" sz="2000" dirty="0" smtClean="0"/>
              <a:t> 누가 능히 부모에게 효도하고 봉양하는 도로써 공경스럽게 천지를 받들 것인가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43226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4. </a:t>
            </a:r>
            <a:r>
              <a:rPr lang="zh-TW" altLang="en-US" dirty="0" smtClean="0"/>
              <a:t>天地父母永侍不忘 如臨深淵 如履薄氷然 至誠至孝 極盡極敬 人子之道理也 爲其子女者 不敬父母則 父母大怒 降罰於其最愛之子女 戒之愼之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780928"/>
            <a:ext cx="8229600" cy="1540768"/>
          </a:xfrm>
        </p:spPr>
        <p:txBody>
          <a:bodyPr>
            <a:noAutofit/>
          </a:bodyPr>
          <a:lstStyle/>
          <a:p>
            <a:r>
              <a:rPr lang="ko-KR" altLang="en-US" sz="2000" dirty="0" smtClean="0"/>
              <a:t>천지부모를 길이 모셔 잊지 않는 것을 깊은 물가에 이르듯이 하며 엷은 얼음을 밟는 듯이 하여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지성으로 효도를 다하고 극진히 공경을 다하는 것은 사람의 </a:t>
            </a:r>
            <a:r>
              <a:rPr lang="ko-KR" altLang="en-US" sz="2000" dirty="0" err="1" smtClean="0"/>
              <a:t>자식된</a:t>
            </a:r>
            <a:r>
              <a:rPr lang="ko-KR" altLang="en-US" sz="2000" dirty="0" smtClean="0"/>
              <a:t> 도리 이니라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그 아들과 </a:t>
            </a:r>
            <a:r>
              <a:rPr lang="ko-KR" altLang="en-US" sz="2000" dirty="0" err="1" smtClean="0"/>
              <a:t>딸된</a:t>
            </a:r>
            <a:r>
              <a:rPr lang="ko-KR" altLang="en-US" sz="2000" dirty="0" smtClean="0"/>
              <a:t> 자가 부모를 공경치 아니하면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부모가 크게 노하여 가장 사랑하는 아들 딸에게 벌을 내리나니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경계하고 </a:t>
            </a:r>
            <a:r>
              <a:rPr lang="ko-KR" altLang="en-US" sz="2000" dirty="0" err="1" smtClean="0"/>
              <a:t>삼가하라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137829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mtClean="0"/>
              <a:t>5. </a:t>
            </a:r>
            <a:r>
              <a:rPr lang="zh-TW" altLang="en-US" smtClean="0"/>
              <a:t>吾事父母之理 何待人言而强爲哉 都是大運未明之故也 勤勉不善之致也 實是慨嘆之處也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032248"/>
            <a:ext cx="8229600" cy="1180728"/>
          </a:xfrm>
        </p:spPr>
        <p:txBody>
          <a:bodyPr>
            <a:normAutofit/>
          </a:bodyPr>
          <a:lstStyle/>
          <a:p>
            <a:r>
              <a:rPr lang="ko-KR" altLang="en-US" sz="2000" dirty="0" smtClean="0"/>
              <a:t>내가 부모 섬기는 이치를 어찌 다른 사람의 말을 기다려 억지로 할 것인가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도무지 이것은 큰 운이 밝아지지 못한 까닭이요 부지런히 힘써서 착한데 이르지 못한 탓이니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참으로 개탄할 일이로다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01712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smtClean="0"/>
              <a:t>6. </a:t>
            </a:r>
            <a:r>
              <a:rPr lang="zh-TW" altLang="en-US" smtClean="0"/>
              <a:t>人是五行之秀氣也 穀是五行之元氣也 乳也者 人身之穀也 穀也者天地之乳也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032248"/>
            <a:ext cx="8229600" cy="748680"/>
          </a:xfrm>
        </p:spPr>
        <p:txBody>
          <a:bodyPr>
            <a:noAutofit/>
          </a:bodyPr>
          <a:lstStyle/>
          <a:p>
            <a:r>
              <a:rPr lang="ko-KR" altLang="en-US" sz="2000" dirty="0" smtClean="0"/>
              <a:t>사람은 오행의 빼어난 기운이요 곡식은 오행의 으뜸가는 기운이니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젖이란 것은 사람의 몸에서 나는 곡식이요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곡식이란 것은 천지의 젖이니라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501256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 fontScale="90000"/>
          </a:bodyPr>
          <a:lstStyle/>
          <a:p>
            <a:r>
              <a:rPr lang="en-US" altLang="zh-TW" dirty="0" smtClean="0"/>
              <a:t>7. </a:t>
            </a:r>
            <a:r>
              <a:rPr lang="zh-TW" altLang="en-US" dirty="0" smtClean="0"/>
              <a:t>父母之胞胎 卽天地之胞胎 人之幼孩時 唆其母乳 卽天地之乳也 長而食五穀 亦是天地之乳也 幼而哺者非母之乳而何也 長而食者非天地之穀而何也 乳與穀者是天地之祿也</a:t>
            </a:r>
            <a:endParaRPr lang="ko-KR" altLang="en-US" dirty="0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924944"/>
            <a:ext cx="8229600" cy="1252736"/>
          </a:xfrm>
        </p:spPr>
        <p:txBody>
          <a:bodyPr>
            <a:noAutofit/>
          </a:bodyPr>
          <a:lstStyle/>
          <a:p>
            <a:r>
              <a:rPr lang="ko-KR" altLang="en-US" sz="2000" dirty="0" smtClean="0"/>
              <a:t>부모의 </a:t>
            </a:r>
            <a:r>
              <a:rPr lang="ko-KR" altLang="en-US" sz="2000" dirty="0" err="1" smtClean="0"/>
              <a:t>포태가</a:t>
            </a:r>
            <a:r>
              <a:rPr lang="ko-KR" altLang="en-US" sz="2000" dirty="0" smtClean="0"/>
              <a:t> 곧 천지의 </a:t>
            </a:r>
            <a:r>
              <a:rPr lang="ko-KR" altLang="en-US" sz="2000" dirty="0" err="1" smtClean="0"/>
              <a:t>포태니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사람이 어렸을 때에 그 어머니 젖을 빠는 것은 곧 천지의 젖이요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자라서 오곡을 먹는 것은 또한 천지의 젖이니라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어려서 먹는 것이 어머님의 젖이 아니고 무엇이며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자라서 먹는 것이 천지의 곡식이 아니고 무엇인가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젖과 곡식은 다 이것이 천지의 녹이니라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22364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smtClean="0"/>
              <a:t>8. </a:t>
            </a:r>
            <a:r>
              <a:rPr lang="zh-TW" altLang="en-US" smtClean="0"/>
              <a:t>人知天地之祿則 必知食告之理也 知母之乳而長之則 必生孝養之心也 食告反哺之理也 報恩之道也 對食必告于天地 不忘其恩爲本也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2104256"/>
            <a:ext cx="8229600" cy="1324744"/>
          </a:xfrm>
        </p:spPr>
        <p:txBody>
          <a:bodyPr>
            <a:noAutofit/>
          </a:bodyPr>
          <a:lstStyle/>
          <a:p>
            <a:r>
              <a:rPr lang="ko-KR" altLang="en-US" sz="2000" dirty="0" smtClean="0"/>
              <a:t>사람이 천지의 녹인 줄을 알면 반드시 식고</a:t>
            </a:r>
            <a:r>
              <a:rPr lang="en-US" altLang="ko-KR" sz="2000" dirty="0" smtClean="0"/>
              <a:t>(</a:t>
            </a:r>
            <a:r>
              <a:rPr lang="ko-KR" altLang="en-US" sz="2000" dirty="0" smtClean="0"/>
              <a:t>食告</a:t>
            </a:r>
            <a:r>
              <a:rPr lang="en-US" altLang="ko-KR" sz="2000" dirty="0" smtClean="0"/>
              <a:t>)</a:t>
            </a:r>
            <a:r>
              <a:rPr lang="ko-KR" altLang="en-US" sz="2000" dirty="0" smtClean="0"/>
              <a:t>하는 이치를 알 것이요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어머님의 젖으로 자란 줄을 알면 반드시 효도로 봉양할 마음이 생길 것이니라</a:t>
            </a:r>
            <a:r>
              <a:rPr lang="en-US" altLang="ko-KR" sz="2000" dirty="0" smtClean="0"/>
              <a:t>. </a:t>
            </a:r>
            <a:r>
              <a:rPr lang="ko-KR" altLang="en-US" sz="2000" dirty="0" smtClean="0"/>
              <a:t>식고는 반포의 이치요 은덕을 갚는 도리이니</a:t>
            </a:r>
            <a:r>
              <a:rPr lang="en-US" altLang="ko-KR" sz="2000" dirty="0" smtClean="0"/>
              <a:t>, </a:t>
            </a:r>
            <a:r>
              <a:rPr lang="ko-KR" altLang="en-US" sz="2000" dirty="0" smtClean="0"/>
              <a:t>음식을 대하면 반드시 천지에 고하여 그 은덕을 잊지 않는 것이 근본이 되느니라</a:t>
            </a:r>
            <a:r>
              <a:rPr lang="en-US" altLang="ko-KR" sz="2000" dirty="0" smtClean="0"/>
              <a:t>.</a:t>
            </a:r>
          </a:p>
          <a:p>
            <a:endParaRPr lang="ko-KR" altLang="en-US" sz="2000" dirty="0"/>
          </a:p>
        </p:txBody>
      </p:sp>
    </p:spTree>
    <p:extLst>
      <p:ext uri="{BB962C8B-B14F-4D97-AF65-F5344CB8AC3E}">
        <p14:creationId xmlns:p14="http://schemas.microsoft.com/office/powerpoint/2010/main" val="942750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고려청자">
  <a:themeElements>
    <a:clrScheme name="고려청자">
      <a:dk1>
        <a:sysClr val="windowText" lastClr="000000"/>
      </a:dk1>
      <a:lt1>
        <a:sysClr val="window" lastClr="FFFFFF"/>
      </a:lt1>
      <a:dk2>
        <a:srgbClr val="005466"/>
      </a:dk2>
      <a:lt2>
        <a:srgbClr val="D9F3F4"/>
      </a:lt2>
      <a:accent1>
        <a:srgbClr val="3F949A"/>
      </a:accent1>
      <a:accent2>
        <a:srgbClr val="4764B0"/>
      </a:accent2>
      <a:accent3>
        <a:srgbClr val="4FADD1"/>
      </a:accent3>
      <a:accent4>
        <a:srgbClr val="85B692"/>
      </a:accent4>
      <a:accent5>
        <a:srgbClr val="6B94E2"/>
      </a:accent5>
      <a:accent6>
        <a:srgbClr val="819BAB"/>
      </a:accent6>
      <a:hlink>
        <a:srgbClr val="7C0808"/>
      </a:hlink>
      <a:folHlink>
        <a:srgbClr val="0D356F"/>
      </a:folHlink>
    </a:clrScheme>
    <a:fontScheme name="고려청자">
      <a:majorFont>
        <a:latin typeface="Georgia"/>
        <a:ea typeface=""/>
        <a:cs typeface=""/>
        <a:font script="Grek" typeface="Arial"/>
        <a:font script="Cyrl" typeface="Arial"/>
        <a:font script="Jpan" typeface="HG明朝E"/>
        <a:font script="Hang" typeface="HY견명조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Verdana"/>
        <a:ea typeface=""/>
        <a:cs typeface=""/>
        <a:font script="Grek" typeface="Arial"/>
        <a:font script="Cyrl" typeface="Arial"/>
        <a:font script="Jpan" typeface="HGP明朝E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고려청자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30000"/>
                <a:shade val="10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2700000" scaled="1"/>
        </a:gradFill>
        <a:gradFill rotWithShape="1">
          <a:gsLst>
            <a:gs pos="0">
              <a:schemeClr val="phClr">
                <a:tint val="100000"/>
                <a:shade val="60000"/>
                <a:hueMod val="100000"/>
                <a:satMod val="100000"/>
              </a:schemeClr>
            </a:gs>
            <a:gs pos="100000">
              <a:schemeClr val="phClr">
                <a:tint val="100000"/>
                <a:shade val="100000"/>
                <a:hueMod val="100000"/>
                <a:satMod val="100000"/>
              </a:schemeClr>
            </a:gs>
          </a:gsLst>
          <a:lin ang="3780000" scaled="1"/>
        </a:gradFill>
      </a:fillStyleLst>
      <a:lnStyleLst>
        <a:ln w="31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8100" dir="2700000" algn="tl">
              <a:srgbClr val="000000">
                <a:alpha val="43137"/>
              </a:srgbClr>
            </a:outerShdw>
          </a:effectLst>
        </a:effectStyle>
        <a:effectStyle>
          <a:effectLst>
            <a:outerShdw blurRad="38100" dist="38100" dir="3000000" algn="tl">
              <a:srgbClr val="000000">
                <a:alpha val="45490"/>
              </a:srgbClr>
            </a:outerShdw>
          </a:effectLst>
          <a:scene3d>
            <a:camera prst="orthographicFront" fov="0">
              <a:rot lat="0" lon="0" rev="0"/>
            </a:camera>
            <a:lightRig rig="twoPt" dir="t">
              <a:rot lat="0" lon="0" rev="5100000"/>
            </a:lightRig>
          </a:scene3d>
          <a:sp3d contourW="12700" prstMaterial="plastic">
            <a:bevelT w="50800" h="63500"/>
            <a:contourClr>
              <a:srgbClr val="000000">
                <a:alpha val="35294"/>
              </a:srgbClr>
            </a:contourClr>
          </a:sp3d>
        </a:effectStyle>
        <a:effectStyle>
          <a:effectLst>
            <a:outerShdw blurRad="63500" dist="63500" dir="3000000" algn="tl">
              <a:srgbClr val="000000">
                <a:alpha val="50196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18600000"/>
            </a:lightRig>
          </a:scene3d>
          <a:sp3d prstMaterial="plastic">
            <a:bevelT w="101600" h="63500"/>
            <a:contourClr>
              <a:srgbClr val="000000">
                <a:alpha val="40784"/>
              </a:srgb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85000"/>
                <a:shade val="100000"/>
                <a:hueMod val="100000"/>
                <a:satMod val="100000"/>
              </a:schemeClr>
            </a:gs>
            <a:gs pos="20000">
              <a:schemeClr val="phClr">
                <a:tint val="100000"/>
                <a:shade val="75000"/>
                <a:hueMod val="100000"/>
                <a:satMod val="100000"/>
              </a:schemeClr>
            </a:gs>
            <a:gs pos="55000">
              <a:schemeClr val="phClr">
                <a:tint val="97000"/>
                <a:shade val="100000"/>
                <a:hueMod val="100000"/>
                <a:satMod val="100000"/>
              </a:schemeClr>
            </a:gs>
            <a:gs pos="85000">
              <a:schemeClr val="phClr">
                <a:tint val="100000"/>
                <a:shade val="65000"/>
                <a:hueMod val="100000"/>
                <a:satMod val="100000"/>
              </a:schemeClr>
            </a:gs>
          </a:gsLst>
          <a:lin ang="2700000" scaled="1"/>
        </a:gradFill>
        <a:blipFill>
          <a:blip xmlns:r="http://schemas.openxmlformats.org/officeDocument/2006/relationships" r:embed="rId1">
            <a:duotone>
              <a:schemeClr val="phClr">
                <a:tint val="0"/>
                <a:shade val="50000"/>
                <a:hueMod val="100000"/>
                <a:satMod val="100000"/>
              </a:schemeClr>
              <a:schemeClr val="phClr">
                <a:tint val="10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Crane</Template>
  <TotalTime>18</TotalTime>
  <Words>1009</Words>
  <Application>Microsoft Office PowerPoint</Application>
  <PresentationFormat>화면 슬라이드 쇼(4:3)</PresentationFormat>
  <Paragraphs>25</Paragraphs>
  <Slides>13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4" baseType="lpstr">
      <vt:lpstr>고려청자</vt:lpstr>
      <vt:lpstr>天地父母(천지부모)</vt:lpstr>
      <vt:lpstr>1. 天地卽父母 父母卽天地 天地父母一體也 父母之胞胎 卽天地之胞胎 今人但知父母胞胎之理 不知天地之胞胎之理氣也</vt:lpstr>
      <vt:lpstr>2. 天地盖載 非德而何也 日月照臨 非恩而何也 萬物化生 非天地理氣造化而何也</vt:lpstr>
      <vt:lpstr>3. 天地萬物之父母也故 經曰 「主者稱其尊而與父母同事者也」 又曰 「察其古今則 人事之所爲」「稱其尊而與父母同事者」 前聖未發之事 水雲大先生主 始創之大道也 非至德孰能知之 不知天地其父母之理者 迄五萬年久矣 皆不知天地之父母則 億兆蒼生 孰能以孝養父母之道 敬奉天地乎</vt:lpstr>
      <vt:lpstr>4. 天地父母永侍不忘 如臨深淵 如履薄氷然 至誠至孝 極盡極敬 人子之道理也 爲其子女者 不敬父母則 父母大怒 降罰於其最愛之子女 戒之愼之</vt:lpstr>
      <vt:lpstr>5. 吾事父母之理 何待人言而强爲哉 都是大運未明之故也 勤勉不善之致也 實是慨嘆之處也</vt:lpstr>
      <vt:lpstr>6. 人是五行之秀氣也 穀是五行之元氣也 乳也者 人身之穀也 穀也者天地之乳也</vt:lpstr>
      <vt:lpstr>7. 父母之胞胎 卽天地之胞胎 人之幼孩時 唆其母乳 卽天地之乳也 長而食五穀 亦是天地之乳也 幼而哺者非母之乳而何也 長而食者非天地之穀而何也 乳與穀者是天地之祿也</vt:lpstr>
      <vt:lpstr>8. 人知天地之祿則 必知食告之理也 知母之乳而長之則 必生孝養之心也 食告反哺之理也 報恩之道也 對食必告于天地 不忘其恩爲本也</vt:lpstr>
      <vt:lpstr>9. 何獨人衣人食乎 日亦衣衣月亦食食</vt:lpstr>
      <vt:lpstr>10. 人不離天天不離人故 人之一呼吸一動靜一衣食 是相與之機也</vt:lpstr>
      <vt:lpstr>11. 天依人 人依食 萬事知 食一碗</vt:lpstr>
      <vt:lpstr>12. 人依食而資其生成 天依人而現其造化 人之呼吸動靜屈伸衣食 皆天主造化之力 天人相與之機 須臾不可離也</vt:lpstr>
    </vt:vector>
  </TitlesOfParts>
  <Company>Microsoft Corporation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天地父母(천지부모)</dc:title>
  <dc:creator>Registered User</dc:creator>
  <cp:lastModifiedBy>jusinkhan</cp:lastModifiedBy>
  <cp:revision>7</cp:revision>
  <dcterms:created xsi:type="dcterms:W3CDTF">2018-11-02T06:39:04Z</dcterms:created>
  <dcterms:modified xsi:type="dcterms:W3CDTF">2019-01-05T03:07:05Z</dcterms:modified>
</cp:coreProperties>
</file>