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671D-7445-4AC8-B0FA-DCE70E81BD76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FAD5-AF72-40FF-9B2C-85AC9513FB5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671D-7445-4AC8-B0FA-DCE70E81BD76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FAD5-AF72-40FF-9B2C-85AC9513FB5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671D-7445-4AC8-B0FA-DCE70E81BD76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FAD5-AF72-40FF-9B2C-85AC9513FB5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671D-7445-4AC8-B0FA-DCE70E81BD76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FAD5-AF72-40FF-9B2C-85AC9513FB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655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671D-7445-4AC8-B0FA-DCE70E81BD76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FAD5-AF72-40FF-9B2C-85AC9513FB5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671D-7445-4AC8-B0FA-DCE70E81BD76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FAD5-AF72-40FF-9B2C-85AC9513FB5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671D-7445-4AC8-B0FA-DCE70E81BD76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FAD5-AF72-40FF-9B2C-85AC9513FB5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671D-7445-4AC8-B0FA-DCE70E81BD76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FAD5-AF72-40FF-9B2C-85AC9513FB5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671D-7445-4AC8-B0FA-DCE70E81BD76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FAD5-AF72-40FF-9B2C-85AC9513FB5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671D-7445-4AC8-B0FA-DCE70E81BD76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FAD5-AF72-40FF-9B2C-85AC9513FB5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671D-7445-4AC8-B0FA-DCE70E81BD76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FAD5-AF72-40FF-9B2C-85AC9513FB5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671D-7445-4AC8-B0FA-DCE70E81BD76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FAD5-AF72-40FF-9B2C-85AC9513FB5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B8A671D-7445-4AC8-B0FA-DCE70E81BD76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94DFAD5-AF72-40FF-9B2C-85AC9513FB5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 vert="horz" rtlCol="0" anchor="ctr">
            <a:normAutofit/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1" latinLnBrk="1" hangingPunct="1">
        <a:spcBef>
          <a:spcPct val="0"/>
        </a:spcBef>
        <a:buNone/>
        <a:defRPr kumimoji="0" sz="32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道訣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도결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6791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9. </a:t>
            </a:r>
            <a:r>
              <a:rPr lang="zh-TW" altLang="en-US" dirty="0" smtClean="0"/>
              <a:t>天以陰陽五行化生萬民 長養五穀則 人是五行之秀氣也 穀亦五行之元氣也以五行之元氣 飼養五行之秀氣 化而生之長而成之者 非天伊誰 非恩曰何 所以吾師受五萬年無極大運 布德于天下 使斯民 行斯道而知斯德者 只此一端也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400400"/>
            <a:ext cx="8229600" cy="2332856"/>
          </a:xfrm>
        </p:spPr>
        <p:txBody>
          <a:bodyPr/>
          <a:lstStyle/>
          <a:p>
            <a:r>
              <a:rPr lang="ko-KR" altLang="en-US" dirty="0" smtClean="0"/>
              <a:t>한울님은 음양오행으로써 만민을 화생하고 오곡을 </a:t>
            </a:r>
            <a:r>
              <a:rPr lang="ko-KR" altLang="en-US" dirty="0" err="1" smtClean="0"/>
              <a:t>장양한</a:t>
            </a:r>
            <a:r>
              <a:rPr lang="ko-KR" altLang="en-US" dirty="0" smtClean="0"/>
              <a:t> 즉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사람은 곧 오행의 가장 빼어난 기운이요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곡식도 또한 오행의 으뜸가는 기운이라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오행의 원기로써 오행의 수기를 기르나니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화해서 나고 자라서 이루는 것은 이것이 한울님이 아니고 누구이며 은혜가 아니고 무엇이라 말하리오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그렇기 때문에 우리 스승님께서 </a:t>
            </a:r>
            <a:r>
              <a:rPr lang="ko-KR" altLang="en-US" dirty="0" err="1" smtClean="0"/>
              <a:t>오만년</a:t>
            </a:r>
            <a:r>
              <a:rPr lang="ko-KR" altLang="en-US" dirty="0" smtClean="0"/>
              <a:t> 무극대운을 받아 덕을 천하에 펴서 이 사람들로 하여금 이 도를 행하여 이 덕을 알게 하는 것은 다만 이 한가지 뿐이라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7839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10. </a:t>
            </a:r>
            <a:r>
              <a:rPr lang="zh-TW" altLang="en-US" dirty="0" smtClean="0"/>
              <a:t>吾師之大道宗旨 第一事天地如事父母之道也 第二食告如孝養生存父母之理也 內修道 可不勉乎 快知食告之理則 道通在其中者此也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760440"/>
            <a:ext cx="8229600" cy="1468760"/>
          </a:xfrm>
        </p:spPr>
        <p:txBody>
          <a:bodyPr/>
          <a:lstStyle/>
          <a:p>
            <a:r>
              <a:rPr lang="ko-KR" altLang="en-US" dirty="0" smtClean="0"/>
              <a:t>우리 스승님의 대도종지는 첫째는 천지 섬기기를 부모 섬기는 것과 같이 하는 도요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둘째 식고는 살아계신 부모를 효양하는 이치와 같은 것이니 </a:t>
            </a:r>
            <a:r>
              <a:rPr lang="ko-KR" altLang="en-US" dirty="0" err="1" smtClean="0"/>
              <a:t>내수도를</a:t>
            </a:r>
            <a:r>
              <a:rPr lang="ko-KR" altLang="en-US" dirty="0" smtClean="0"/>
              <a:t> 가히 힘쓰지 않겠는가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식고의 이치를 잘 알면 도통이 그 가운데 있다는 것이 이것이니라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56135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11. </a:t>
            </a:r>
            <a:r>
              <a:rPr lang="zh-TW" altLang="en-US" dirty="0" smtClean="0"/>
              <a:t>今也不然 反師之道 違天之心 蔑天之理 而稱之曰修道 天佑神助尙矣勿論 受天降譴明若觀火 今我道儒 旣受永侍天地父母之道 初焉以父母之道孝敬 終焉以尋常路人待之則 其父母之心 豈可安乎 其子背親忘親而安往乎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184376"/>
            <a:ext cx="8229600" cy="2620888"/>
          </a:xfrm>
        </p:spPr>
        <p:txBody>
          <a:bodyPr/>
          <a:lstStyle/>
          <a:p>
            <a:r>
              <a:rPr lang="ko-KR" altLang="en-US" dirty="0" smtClean="0"/>
              <a:t>지금은 그렇지 아니하여 스승님의 도를 배반하고 한울님의 마음을 어기고 한울님의 이치를 업신여기면서 말하기를 도를 닦는다고 하니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천우신조는 오히려 말할 것도 없고 한울님이 내리는 꾸지람을 받을 것이 명약관화한지라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이제 우리 </a:t>
            </a:r>
            <a:r>
              <a:rPr lang="ko-KR" altLang="en-US" dirty="0" err="1" smtClean="0"/>
              <a:t>도유는</a:t>
            </a:r>
            <a:r>
              <a:rPr lang="ko-KR" altLang="en-US" dirty="0" smtClean="0"/>
              <a:t> 이미 천지부모를 길이 모시는 도를 받았으나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처음에 부모의 도로써 효경하다가 </a:t>
            </a:r>
            <a:r>
              <a:rPr lang="ko-KR" altLang="en-US" dirty="0" err="1" smtClean="0"/>
              <a:t>내종에</a:t>
            </a:r>
            <a:r>
              <a:rPr lang="ko-KR" altLang="en-US" dirty="0" smtClean="0"/>
              <a:t> 보통 길가는 사람으로서 대접하면 그 부모의 마음이 어찌 편안할 수 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자식이 어버이를 배반하고 어버이를 잊어버리고 어디로 가겠는가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3978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12. </a:t>
            </a:r>
            <a:r>
              <a:rPr lang="zh-TW" altLang="en-US" dirty="0" smtClean="0"/>
              <a:t>天不干涉則寂然一塊物 是曰死矣 天常干涉則慧然一靈物 是曰生矣 人之一動一靜豈非天地之所使乎 孜孜力行則 天感地應 敢以遂通者非天而何 孰慮詳察焉 夫婦卽天地 天地不和 斯天厭之 厭之則生禍 喜之則降福 益勉家內和順之地 如何 興言及此大惶大悚矣 戒之愼之 共成大運之地 伏祝伏祝 非我言 惟聖之訓也 永世不忘若何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544416"/>
            <a:ext cx="8229600" cy="3124944"/>
          </a:xfrm>
        </p:spPr>
        <p:txBody>
          <a:bodyPr>
            <a:normAutofit/>
          </a:bodyPr>
          <a:lstStyle/>
          <a:p>
            <a:r>
              <a:rPr lang="ko-KR" altLang="en-US" sz="1800" dirty="0" smtClean="0"/>
              <a:t>한울님이 간섭하지 않으면 고요한 한 물건 덩어리니 이것을 죽었다고 하는 것이요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한울님이 항상 간섭하면 지혜로운 한 영물이니 이것을 살았다고 말하는 것이라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사람의 일동일정이 어찌 한울님의 시키는 바가 아니겠는가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부지런하고 부지런하여 힘써 행하면 한울님이 감동하고 땅이 응하여 감히 통하게 되는 것은 한울님이 아니고 무엇 이리오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잘 생각하고 자세히 살필지어다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부부는 곧 천지라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천지가 화하지 못하면 이는 한울님이 싫어하나니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싫어하면 화를 주고 기뻐하면 복을 내릴 것이니 가내가 화순한 곳이 되도록 더욱 힘쓰는 것이 </a:t>
            </a:r>
            <a:r>
              <a:rPr lang="ko-KR" altLang="en-US" sz="1800" dirty="0" err="1" smtClean="0"/>
              <a:t>어떠</a:t>
            </a:r>
            <a:r>
              <a:rPr lang="ko-KR" altLang="en-US" sz="1800" dirty="0" smtClean="0"/>
              <a:t> 하리오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말을 지어 이에 미치니 크게 두렵고 크게 두려움이라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경계하고 </a:t>
            </a:r>
            <a:r>
              <a:rPr lang="ko-KR" altLang="en-US" sz="1800" dirty="0" err="1" smtClean="0"/>
              <a:t>삼가하여</a:t>
            </a:r>
            <a:r>
              <a:rPr lang="ko-KR" altLang="en-US" sz="1800" dirty="0" smtClean="0"/>
              <a:t> 함께 대운의 터전을 이루도록 </a:t>
            </a:r>
            <a:r>
              <a:rPr lang="ko-KR" altLang="en-US" sz="1800" dirty="0" err="1" smtClean="0"/>
              <a:t>복축하고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복축하나이다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나의 말이 노망이 아니라 오직 성인의 가르침이니 평생토록 잊지 않음이 어떠하리오</a:t>
            </a:r>
            <a:r>
              <a:rPr lang="en-US" altLang="ko-KR" sz="1800" dirty="0" smtClean="0"/>
              <a:t>.</a:t>
            </a:r>
          </a:p>
          <a:p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8062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1. </a:t>
            </a:r>
            <a:r>
              <a:rPr lang="zh-TW" altLang="en-US" dirty="0" smtClean="0"/>
              <a:t>天地父母四字 字雖各異 其實都是一天字也 然則  天地卽父母 父母卽天地 天地父母初無間焉 命乃在天天生萬民 先聖之所謂也 乾稱父坤稱母先賢之所論也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328392"/>
            <a:ext cx="8229600" cy="1540768"/>
          </a:xfrm>
        </p:spPr>
        <p:txBody>
          <a:bodyPr/>
          <a:lstStyle/>
          <a:p>
            <a:r>
              <a:rPr lang="ko-KR" altLang="en-US" dirty="0" smtClean="0"/>
              <a:t>천지부모 네 글자는 글자는 비록 각각 다르나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실은 도무지 한울 천 한 자니라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그러면 천지는 곧 부모요 부모는 곧 천지니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천지부모는 처음부터 사이가 </a:t>
            </a:r>
            <a:r>
              <a:rPr lang="ko-KR" altLang="en-US" dirty="0" err="1" smtClean="0"/>
              <a:t>없느니라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목숨이 한울에 있음과 한울이 만민을 냄은 선성의 이른 바요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건칭부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곤칭모는</a:t>
            </a:r>
            <a:r>
              <a:rPr lang="ko-KR" altLang="en-US" dirty="0" smtClean="0"/>
              <a:t> 선현의 말한 바라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1390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2. </a:t>
            </a:r>
            <a:r>
              <a:rPr lang="zh-TW" altLang="en-US" dirty="0" smtClean="0"/>
              <a:t>事天地如事父母 出入必告 一如定省之禮 開闢五萬年以後 先生之始 者也 必有其然之理故 乃刱其然之道 使斯人 知斯德修斯道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752328"/>
            <a:ext cx="8229600" cy="1396752"/>
          </a:xfrm>
        </p:spPr>
        <p:txBody>
          <a:bodyPr/>
          <a:lstStyle/>
          <a:p>
            <a:r>
              <a:rPr lang="ko-KR" altLang="en-US" dirty="0" err="1" smtClean="0"/>
              <a:t>천지섬김을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부모섬김과</a:t>
            </a:r>
            <a:r>
              <a:rPr lang="ko-KR" altLang="en-US" dirty="0" smtClean="0"/>
              <a:t> 같이 하되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출입에 반드시 고하고 </a:t>
            </a:r>
            <a:r>
              <a:rPr lang="ko-KR" altLang="en-US" dirty="0" err="1" smtClean="0"/>
              <a:t>혼정신성의</a:t>
            </a:r>
            <a:r>
              <a:rPr lang="ko-KR" altLang="en-US" dirty="0" smtClean="0"/>
              <a:t> 예의를 한결같이 하는 것은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개벽 </a:t>
            </a:r>
            <a:r>
              <a:rPr lang="ko-KR" altLang="en-US" dirty="0" err="1" smtClean="0"/>
              <a:t>오만년</a:t>
            </a:r>
            <a:r>
              <a:rPr lang="ko-KR" altLang="en-US" dirty="0" smtClean="0"/>
              <a:t> 이후에 선생께서 시창한 것이라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반드시 그런 이치가 있으므로 이에 그러한 도를 시창하여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사람으로 하여금 이 덕을 알게 하여 이 도를 닦게 하는 것이니라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3317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3. </a:t>
            </a:r>
            <a:r>
              <a:rPr lang="zh-TW" altLang="en-US" dirty="0" smtClean="0"/>
              <a:t>挽近以來 人倫蔑如 丁寧知父母之生我育我 而慢而忽之 以孝子甚鮮 又況微妙難測者無形有跡天地父母之理 孰能敬畏 孝而奉之乎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760440"/>
            <a:ext cx="8229600" cy="1396752"/>
          </a:xfrm>
        </p:spPr>
        <p:txBody>
          <a:bodyPr/>
          <a:lstStyle/>
          <a:p>
            <a:r>
              <a:rPr lang="ko-KR" altLang="en-US" dirty="0" smtClean="0"/>
              <a:t>근래에 와서 사람의 윤리가 업신여겨지게 되어 정녕 부모가 나를 낳아 길러주신 것을 알면서도 등한히 하고 소홀히 하여 효도하는 자가 매우 적거늘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하물며 </a:t>
            </a:r>
            <a:r>
              <a:rPr lang="ko-KR" altLang="en-US" dirty="0" err="1" smtClean="0"/>
              <a:t>미묘난측한</a:t>
            </a:r>
            <a:r>
              <a:rPr lang="ko-KR" altLang="en-US" dirty="0" smtClean="0"/>
              <a:t> 무형유적의 천지부모의 이치를 누가 능히 경외하여 효성으로 봉양하겠는가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46867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4. </a:t>
            </a:r>
            <a:r>
              <a:rPr lang="zh-TW" altLang="en-US" dirty="0" smtClean="0"/>
              <a:t>凡今下品之人 强於的見 忽於無形 理固然矣 不足甚責 而道旣刱始則 豈可但以歸之沒覺 全然抛置於暴棄之外乎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400400"/>
            <a:ext cx="8229600" cy="1468760"/>
          </a:xfrm>
        </p:spPr>
        <p:txBody>
          <a:bodyPr/>
          <a:lstStyle/>
          <a:p>
            <a:r>
              <a:rPr lang="ko-KR" altLang="en-US" dirty="0" smtClean="0"/>
              <a:t>무릇 지금 하품 사람은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보이는 데는 강하고 무형한 데 소홀히 함은 이치의 당연한 것이라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심히 책하여도 모자랄 것이나 도가 이미 </a:t>
            </a:r>
            <a:r>
              <a:rPr lang="ko-KR" altLang="en-US" dirty="0" err="1" smtClean="0"/>
              <a:t>창시하였은</a:t>
            </a:r>
            <a:r>
              <a:rPr lang="ko-KR" altLang="en-US" dirty="0" smtClean="0"/>
              <a:t> 즉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어찌 가히 깨닫지 못한 것으로만 돌려 전연 돌보지 않고 포기하는 밖에 내버려 두겠는가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27585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5. </a:t>
            </a:r>
            <a:r>
              <a:rPr lang="zh-TW" altLang="en-US" dirty="0" smtClean="0"/>
              <a:t>所以 反覆思量 不拘淺薄 論而言之 提而惺之 盡心奉行 以尋其本 以達其本 以達其源 然復赤子之心 的然卞天地之理則 不患不到聖哲之域矣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56384"/>
            <a:ext cx="8229600" cy="1396752"/>
          </a:xfrm>
        </p:spPr>
        <p:txBody>
          <a:bodyPr/>
          <a:lstStyle/>
          <a:p>
            <a:r>
              <a:rPr lang="ko-KR" altLang="en-US" dirty="0" smtClean="0"/>
              <a:t>그러므로 생각을 거듭하여 천박함을 무릅쓰고 타일러 말하여 손잡아 깨우쳐 주니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진심으로 행하여 그 근본을 찾아 그 근본을 통달하고 그 근원을 밝히어 황연히 적자의 마음을 회복하고 확실히 천지의 이치를 분별하면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성철의 경지에 이르지 못함을 근심하지 않으리라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15641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6. </a:t>
            </a:r>
            <a:r>
              <a:rPr lang="zh-TW" altLang="en-US" dirty="0" smtClean="0"/>
              <a:t>蓋此身髮 盡是天地父母之所遺也 非我之私物也 何嘗疎忽哉 今世之人 只言父母氣血胞胎之理 而不知天地造化 氣成理賦之本焉 或言理氣胞胎之數 而全昧落地以後 長養於天胞地胎自然理氣之中 可歎也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544416"/>
            <a:ext cx="8229600" cy="1684784"/>
          </a:xfrm>
        </p:spPr>
        <p:txBody>
          <a:bodyPr/>
          <a:lstStyle/>
          <a:p>
            <a:r>
              <a:rPr lang="ko-KR" altLang="en-US" dirty="0" smtClean="0"/>
              <a:t>대개 이 몸은 모두 이것이 천지 부모의 주신 바요 나의 사물이 아니니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어찌 소홀히 하리오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지금 세상 사람은 다만 부모의 </a:t>
            </a:r>
            <a:r>
              <a:rPr lang="ko-KR" altLang="en-US" dirty="0" err="1" smtClean="0"/>
              <a:t>기혈포태의</a:t>
            </a:r>
            <a:r>
              <a:rPr lang="ko-KR" altLang="en-US" dirty="0" smtClean="0"/>
              <a:t> 이치만 말하고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천지조화 기성이부의 근본을 알지 못하며 혹은 </a:t>
            </a:r>
            <a:r>
              <a:rPr lang="ko-KR" altLang="en-US" dirty="0" err="1" smtClean="0"/>
              <a:t>이기포태의</a:t>
            </a:r>
            <a:r>
              <a:rPr lang="ko-KR" altLang="en-US" dirty="0" smtClean="0"/>
              <a:t> 수를 말하되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낙지이후에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천포지태</a:t>
            </a:r>
            <a:r>
              <a:rPr lang="ko-KR" altLang="en-US" dirty="0" smtClean="0"/>
              <a:t> 자연이기의 가운데서 자라나고 있음을 전연 알지 못하니 가히 탄식할 일이로다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57121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7. </a:t>
            </a:r>
            <a:r>
              <a:rPr lang="zh-TW" altLang="en-US" dirty="0" smtClean="0"/>
              <a:t>行住坐臥語默動靜 何莫非天地鬼神造化之跡 或云天理 或稱天德 然而絶無孝敬一不奉事 實不知快然之理故也 父母生我育我 而自然長成者天地之造化也 天地化我成我 而受天命 而敎而養之者父母之恩德也 然則非天地無以化我 非父母無以養我 天地父母覆育之恩何嘗少有間乎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328392"/>
            <a:ext cx="8229600" cy="2908920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행주좌와와</a:t>
            </a:r>
            <a:r>
              <a:rPr lang="ko-KR" altLang="en-US" dirty="0" smtClean="0"/>
              <a:t> 어묵동정이 어느 것이나 천지귀신조화의 </a:t>
            </a:r>
            <a:r>
              <a:rPr lang="ko-KR" altLang="en-US" dirty="0" err="1" smtClean="0"/>
              <a:t>자취아님이</a:t>
            </a:r>
            <a:r>
              <a:rPr lang="ko-KR" altLang="en-US" dirty="0" smtClean="0"/>
              <a:t> 없건마는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혹 천리를 말하고 혹 천덕을 말하나 그러나 전혀 효경함이 없고 하나도 받들어 섬기지 아니하니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실로 마음이 상쾌한 이치를 알지 못하는 까닭이니라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부모가 나를 낳고 나를 기르나 자연히 성장하는 것은 천지의 조화요</a:t>
            </a:r>
            <a:r>
              <a:rPr lang="en-US" altLang="ko-KR" dirty="0" smtClean="0"/>
              <a:t>. </a:t>
            </a:r>
            <a:r>
              <a:rPr lang="ko-KR" altLang="en-US" dirty="0" smtClean="0"/>
              <a:t>천지가 나를 화생하고 나를 성장하게 하나 천명을 받아서 가르치고 기르는 것은 부모의 은덕이니 그런 즉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천지가 아니면 나를 화생함이 없고 부모가 아니면 나를 양육함이 없을 것이니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천지부모가 </a:t>
            </a:r>
            <a:r>
              <a:rPr lang="ko-KR" altLang="en-US" dirty="0" err="1" smtClean="0"/>
              <a:t>복육하는</a:t>
            </a:r>
            <a:r>
              <a:rPr lang="ko-KR" altLang="en-US" dirty="0" smtClean="0"/>
              <a:t> 은혜가 어찌 조금인들 사이가 있겠는가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36124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8. </a:t>
            </a:r>
            <a:r>
              <a:rPr lang="zh-TW" altLang="en-US" dirty="0" smtClean="0"/>
              <a:t>天地旣有父母之名字 亦有父母之恩德則 以孝父母之道 奉以同事 敬而同養 不亦宜乎不亦可乎 先聖但言 身體髮膚受之於父母之恩 不明言受之於天地之本故也 先聖豈曰不知 時有其時 運有其運 不先發未來之道而然也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328392"/>
            <a:ext cx="8229600" cy="2332856"/>
          </a:xfrm>
        </p:spPr>
        <p:txBody>
          <a:bodyPr/>
          <a:lstStyle/>
          <a:p>
            <a:r>
              <a:rPr lang="ko-KR" altLang="en-US" dirty="0" smtClean="0"/>
              <a:t>천지는 이미 부모의 이름자가 있고 또한 부모의 은덕이 있은 즉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부모에게 효도하는 도로써 받들어서 같이 섬기고 공경하여 같이 봉양함이 또한 마땅하지 않으며 또한 옳지 않겠는가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선성이 다만 신체발부를 부모에게서 받은 은혜만 말하고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천지에게서 받은 근본을 명확히 말하지 않은 까닭을 선성이 어찌 알지 못한다 하리오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때에는 그 때가 있고 운에는 그 운이 있어서 먼저 미래의 도를 발설하지 못하여 그러한 것이니라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387239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5</TotalTime>
  <Words>1633</Words>
  <Application>Microsoft Office PowerPoint</Application>
  <PresentationFormat>화면 슬라이드 쇼(4:3)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고려청자</vt:lpstr>
      <vt:lpstr>道訣(도결)</vt:lpstr>
      <vt:lpstr>1. 天地父母四字 字雖各異 其實都是一天字也 然則  天地卽父母 父母卽天地 天地父母初無間焉 命乃在天天生萬民 先聖之所謂也 乾稱父坤稱母先賢之所論也</vt:lpstr>
      <vt:lpstr>2. 事天地如事父母 出入必告 一如定省之禮 開闢五萬年以後 先生之始 者也 必有其然之理故 乃刱其然之道 使斯人 知斯德修斯道</vt:lpstr>
      <vt:lpstr>3. 挽近以來 人倫蔑如 丁寧知父母之生我育我 而慢而忽之 以孝子甚鮮 又況微妙難測者無形有跡天地父母之理 孰能敬畏 孝而奉之乎</vt:lpstr>
      <vt:lpstr>4. 凡今下品之人 强於的見 忽於無形 理固然矣 不足甚責 而道旣刱始則 豈可但以歸之沒覺 全然抛置於暴棄之外乎</vt:lpstr>
      <vt:lpstr>5. 所以 反覆思量 不拘淺薄 論而言之 提而惺之 盡心奉行 以尋其本 以達其本 以達其源 然復赤子之心 的然卞天地之理則 不患不到聖哲之域矣</vt:lpstr>
      <vt:lpstr>6. 蓋此身髮 盡是天地父母之所遺也 非我之私物也 何嘗疎忽哉 今世之人 只言父母氣血胞胎之理 而不知天地造化 氣成理賦之本焉 或言理氣胞胎之數 而全昧落地以後 長養於天胞地胎自然理氣之中 可歎也</vt:lpstr>
      <vt:lpstr>7. 行住坐臥語默動靜 何莫非天地鬼神造化之跡 或云天理 或稱天德 然而絶無孝敬一不奉事 實不知快然之理故也 父母生我育我 而自然長成者天地之造化也 天地化我成我 而受天命 而敎而養之者父母之恩德也 然則非天地無以化我 非父母無以養我 天地父母覆育之恩何嘗少有間乎</vt:lpstr>
      <vt:lpstr>8. 天地旣有父母之名字 亦有父母之恩德則 以孝父母之道 奉以同事 敬而同養 不亦宜乎不亦可乎 先聖但言 身體髮膚受之於父母之恩 不明言受之於天地之本故也 先聖豈曰不知 時有其時 運有其運 不先發未來之道而然也</vt:lpstr>
      <vt:lpstr>9. 天以陰陽五行化生萬民 長養五穀則 人是五行之秀氣也 穀亦五行之元氣也以五行之元氣 飼養五行之秀氣 化而生之長而成之者 非天伊誰 非恩曰何 所以吾師受五萬年無極大運 布德于天下 使斯民 行斯道而知斯德者 只此一端也</vt:lpstr>
      <vt:lpstr>10. 吾師之大道宗旨 第一事天地如事父母之道也 第二食告如孝養生存父母之理也 內修道 可不勉乎 快知食告之理則 道通在其中者此也</vt:lpstr>
      <vt:lpstr>11. 今也不然 反師之道 違天之心 蔑天之理 而稱之曰修道 天佑神助尙矣勿論 受天降譴明若觀火 今我道儒 旣受永侍天地父母之道 初焉以父母之道孝敬 終焉以尋常路人待之則 其父母之心 豈可安乎 其子背親忘親而安往乎</vt:lpstr>
      <vt:lpstr>12. 天不干涉則寂然一塊物 是曰死矣 天常干涉則慧然一靈物 是曰生矣 人之一動一靜豈非天地之所使乎 孜孜力行則 天感地應 敢以遂通者非天而何 孰慮詳察焉 夫婦卽天地 天地不和 斯天厭之 厭之則生禍 喜之則降福 益勉家內和順之地 如何 興言及此大惶大悚矣 戒之愼之 共成大運之地 伏祝伏祝 非我言 惟聖之訓也 永世不忘若何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道訣(도결)</dc:title>
  <dc:creator>Registered User</dc:creator>
  <cp:lastModifiedBy>Registered User</cp:lastModifiedBy>
  <cp:revision>3</cp:revision>
  <dcterms:created xsi:type="dcterms:W3CDTF">2018-11-02T07:35:34Z</dcterms:created>
  <dcterms:modified xsi:type="dcterms:W3CDTF">2018-12-20T08:58:17Z</dcterms:modified>
</cp:coreProperties>
</file>