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72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B1295C-B54C-4D75-9C72-464DBF4D9D6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E3C7C1D-3A5E-425D-86B2-CFBB9F7896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HY견명조" panose="02030600000101010101" pitchFamily="18" charset="-127"/>
          <a:ea typeface="HY견명조" panose="02030600000101010101" pitchFamily="18" charset="-127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詠宵 </a:t>
            </a:r>
            <a:r>
              <a:rPr lang="en-US" altLang="ko-KR" smtClean="0"/>
              <a:t>(</a:t>
            </a:r>
            <a:r>
              <a:rPr lang="ko-KR" altLang="en-US" smtClean="0"/>
              <a:t>영소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5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山在人多不曰仙 十爲皆丁未謂軍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산에 사람이 많이 있다해서 신선이라 이를 수 없고</a:t>
            </a:r>
            <a:r>
              <a:rPr lang="en-US" altLang="ko-KR" smtClean="0"/>
              <a:t>, </a:t>
            </a:r>
            <a:r>
              <a:rPr lang="ko-KR" altLang="en-US" smtClean="0"/>
              <a:t>열</a:t>
            </a:r>
            <a:r>
              <a:rPr lang="en-US" altLang="ko-KR" smtClean="0"/>
              <a:t>(</a:t>
            </a:r>
            <a:r>
              <a:rPr lang="ko-KR" altLang="en-US" smtClean="0"/>
              <a:t>十</a:t>
            </a:r>
            <a:r>
              <a:rPr lang="en-US" altLang="ko-KR" smtClean="0"/>
              <a:t>)</a:t>
            </a:r>
            <a:r>
              <a:rPr lang="ko-KR" altLang="en-US" smtClean="0"/>
              <a:t>이 모두 장정</a:t>
            </a:r>
            <a:r>
              <a:rPr lang="en-US" altLang="ko-KR" smtClean="0"/>
              <a:t>(</a:t>
            </a:r>
            <a:r>
              <a:rPr lang="ko-KR" altLang="en-US" smtClean="0"/>
              <a:t>丁</a:t>
            </a:r>
            <a:r>
              <a:rPr lang="en-US" altLang="ko-KR" smtClean="0"/>
              <a:t>)</a:t>
            </a:r>
            <a:r>
              <a:rPr lang="ko-KR" altLang="en-US" smtClean="0"/>
              <a:t>이라 해도 군사라고 할 수 없네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5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月夜溪石去雲數 風庭花枝舞蝴尺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달밤에 시냇돌을 구름이 세어 가고</a:t>
            </a:r>
            <a:r>
              <a:rPr lang="en-US" altLang="ko-KR" smtClean="0"/>
              <a:t>, </a:t>
            </a:r>
            <a:r>
              <a:rPr lang="ko-KR" altLang="en-US" smtClean="0"/>
              <a:t>바람 뜰에 꽃가지를 춤추는 나비가 자질하네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5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人入房中風出外 舟行岸頭山來水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사람이 방에 들면 바람은 밖으로 나가고</a:t>
            </a:r>
            <a:r>
              <a:rPr lang="en-US" altLang="ko-KR" smtClean="0"/>
              <a:t>, </a:t>
            </a:r>
            <a:r>
              <a:rPr lang="ko-KR" altLang="en-US" smtClean="0"/>
              <a:t>배가 언덕으로 가면 산은 물로 마주 오네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6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花扉自開春風來 竹籬輝疎秋月去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꽃 문이 스스로 열림에 봄바람 불어오고</a:t>
            </a:r>
            <a:r>
              <a:rPr lang="en-US" altLang="ko-KR" smtClean="0"/>
              <a:t>, </a:t>
            </a:r>
            <a:r>
              <a:rPr lang="ko-KR" altLang="en-US" smtClean="0"/>
              <a:t>대울타리 성글게 비치며 가을달이 지나가네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6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影沈綠水衣無濕 鏡對佳人語不和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그림자 물 속에 잠겼으나 옷은 젖지 않고</a:t>
            </a:r>
            <a:r>
              <a:rPr lang="en-US" altLang="ko-KR" smtClean="0"/>
              <a:t>, </a:t>
            </a:r>
            <a:r>
              <a:rPr lang="ko-KR" altLang="en-US" smtClean="0"/>
              <a:t>거울이 아름다운 사람을 대했으나 말은 화답치 못하네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2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勿水脫乘美利龍 問門犯虎那無樹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물 수</a:t>
            </a:r>
            <a:r>
              <a:rPr lang="en-US" altLang="ko-KR" smtClean="0"/>
              <a:t>(</a:t>
            </a:r>
            <a:r>
              <a:rPr lang="ko-KR" altLang="en-US" smtClean="0"/>
              <a:t>水</a:t>
            </a:r>
            <a:r>
              <a:rPr lang="en-US" altLang="ko-KR" smtClean="0"/>
              <a:t>) </a:t>
            </a:r>
            <a:r>
              <a:rPr lang="ko-KR" altLang="en-US" smtClean="0"/>
              <a:t>탈 승</a:t>
            </a:r>
            <a:r>
              <a:rPr lang="en-US" altLang="ko-KR" smtClean="0"/>
              <a:t>(</a:t>
            </a:r>
            <a:r>
              <a:rPr lang="ko-KR" altLang="en-US" smtClean="0"/>
              <a:t>乘</a:t>
            </a:r>
            <a:r>
              <a:rPr lang="en-US" altLang="ko-KR" smtClean="0"/>
              <a:t>) </a:t>
            </a:r>
            <a:r>
              <a:rPr lang="ko-KR" altLang="en-US" smtClean="0"/>
              <a:t>미리 용</a:t>
            </a:r>
            <a:r>
              <a:rPr lang="en-US" altLang="ko-KR" smtClean="0"/>
              <a:t>(</a:t>
            </a:r>
            <a:r>
              <a:rPr lang="ko-KR" altLang="en-US" smtClean="0"/>
              <a:t>龍</a:t>
            </a:r>
            <a:r>
              <a:rPr lang="en-US" altLang="ko-KR" smtClean="0"/>
              <a:t>) </a:t>
            </a:r>
            <a:r>
              <a:rPr lang="ko-KR" altLang="en-US" smtClean="0"/>
              <a:t>문 문</a:t>
            </a:r>
            <a:r>
              <a:rPr lang="en-US" altLang="ko-KR" smtClean="0"/>
              <a:t>(</a:t>
            </a:r>
            <a:r>
              <a:rPr lang="ko-KR" altLang="en-US" smtClean="0"/>
              <a:t>門</a:t>
            </a:r>
            <a:r>
              <a:rPr lang="en-US" altLang="ko-KR" smtClean="0"/>
              <a:t>) </a:t>
            </a:r>
            <a:r>
              <a:rPr lang="ko-KR" altLang="en-US" smtClean="0"/>
              <a:t>범 호</a:t>
            </a:r>
            <a:r>
              <a:rPr lang="en-US" altLang="ko-KR" smtClean="0"/>
              <a:t>(</a:t>
            </a:r>
            <a:r>
              <a:rPr lang="ko-KR" altLang="en-US" smtClean="0"/>
              <a:t>虎</a:t>
            </a:r>
            <a:r>
              <a:rPr lang="en-US" altLang="ko-KR" smtClean="0"/>
              <a:t>) </a:t>
            </a:r>
            <a:r>
              <a:rPr lang="ko-KR" altLang="en-US" smtClean="0"/>
              <a:t>나무 수</a:t>
            </a:r>
            <a:r>
              <a:rPr lang="en-US" altLang="ko-KR" smtClean="0"/>
              <a:t>(</a:t>
            </a:r>
            <a:r>
              <a:rPr lang="ko-KR" altLang="en-US" smtClean="0"/>
              <a:t>樹</a:t>
            </a:r>
            <a:r>
              <a:rPr lang="en-US" altLang="ko-KR" smtClean="0"/>
              <a:t>)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1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半月山頭梳 傾蓮水面扇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반달은 산머리의 빗이요</a:t>
            </a:r>
            <a:r>
              <a:rPr lang="en-US" altLang="ko-KR" smtClean="0"/>
              <a:t>, </a:t>
            </a:r>
            <a:r>
              <a:rPr lang="ko-KR" altLang="en-US" smtClean="0"/>
              <a:t>기울어진 연잎은 수면의 부채로다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50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烟鎖池塘柳 燈增海棹鉤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연기는 연못가 버들을 가리우고</a:t>
            </a:r>
            <a:r>
              <a:rPr lang="en-US" altLang="ko-KR" smtClean="0"/>
              <a:t>, </a:t>
            </a:r>
            <a:r>
              <a:rPr lang="ko-KR" altLang="en-US" smtClean="0"/>
              <a:t>등불은 바다 노 갈구리를 더했더라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8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燈明水上無嫌隙 柱似枯形力有餘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등불이 물 위에 밝았으나 혐극이 없고</a:t>
            </a:r>
            <a:r>
              <a:rPr lang="en-US" altLang="ko-KR" smtClean="0"/>
              <a:t>, </a:t>
            </a:r>
            <a:r>
              <a:rPr lang="ko-KR" altLang="en-US" smtClean="0"/>
              <a:t>기둥이 마른 것 같으나 힘은 남아 있도다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8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羞俗娥翻覆態 一生高明廣漢殿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항아가 세속에서의 번복한 꼴을 부끄럽게 여겨</a:t>
            </a:r>
            <a:r>
              <a:rPr lang="en-US" altLang="ko-KR" smtClean="0"/>
              <a:t>, </a:t>
            </a:r>
            <a:r>
              <a:rPr lang="ko-KR" altLang="en-US" smtClean="0"/>
              <a:t>한평생 광한전에 높게 밝았노라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9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此心惟有淸風知 送白雲使藏玉面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이 마음 이런 줄을 맑은 바람이 알고</a:t>
            </a:r>
            <a:r>
              <a:rPr lang="en-US" altLang="ko-KR" smtClean="0"/>
              <a:t>, </a:t>
            </a:r>
            <a:r>
              <a:rPr lang="ko-KR" altLang="en-US" smtClean="0"/>
              <a:t>흰구름을 보내어 얼굴을 가리게 하네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73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蓮花倒水魚爲蝶 月色入海雲亦地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연꽃이 물에 거꾸로 서니 고기가 나비되고</a:t>
            </a:r>
            <a:r>
              <a:rPr lang="en-US" altLang="ko-KR" smtClean="0"/>
              <a:t>, </a:t>
            </a:r>
            <a:r>
              <a:rPr lang="ko-KR" altLang="en-US" smtClean="0"/>
              <a:t>달빛이 바다에 비치니 구름 또한 땅이로다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7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杜鵑花笑杜鵑啼 鳳凰臺役鳳凰遊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두견 꽃은 웃는데 두견새는 울고</a:t>
            </a:r>
            <a:r>
              <a:rPr lang="en-US" altLang="ko-KR" smtClean="0"/>
              <a:t>, </a:t>
            </a:r>
            <a:r>
              <a:rPr lang="ko-KR" altLang="en-US" smtClean="0"/>
              <a:t>봉황대 역사하는데 봉황새는 놀고 있네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85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白鷺渡江乘影去 皓月欲逝鞭雲飛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백로가 강 건널 때 제 그림자 타고 가고</a:t>
            </a:r>
            <a:r>
              <a:rPr lang="en-US" altLang="ko-KR" smtClean="0"/>
              <a:t>, </a:t>
            </a:r>
            <a:r>
              <a:rPr lang="ko-KR" altLang="en-US" smtClean="0"/>
              <a:t>흰 달이 가고자 할 때 구름을 채찍질하여 날리네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1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魚變成龍潭有魚 風導林虎故從風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고기가 변하여 용이 되었으나 못에는 고기가 있고</a:t>
            </a:r>
            <a:r>
              <a:rPr lang="en-US" altLang="ko-KR" smtClean="0"/>
              <a:t>, </a:t>
            </a:r>
            <a:r>
              <a:rPr lang="ko-KR" altLang="en-US" smtClean="0"/>
              <a:t>바람이 숲 속에서 범을 끌어 냈으니 범이 바람을 좇아가네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1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mtClean="0"/>
              <a:t>風來有迹去無迹 月前顧後每是前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바람이 올 때는 자취가 있으나 가는 자취 없고</a:t>
            </a:r>
            <a:r>
              <a:rPr lang="en-US" altLang="ko-KR" smtClean="0"/>
              <a:t>, </a:t>
            </a:r>
            <a:r>
              <a:rPr lang="ko-KR" altLang="en-US" smtClean="0"/>
              <a:t>달 앞에서 뒤를 돌아보면 언제나 앞이로다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smtClean="0">
                <a:latin typeface="DFKai-SB" panose="03000509000000000000" pitchFamily="65" charset="-120"/>
              </a:rPr>
              <a:t>烟遮去路踏無迹 雲加峯上尺不高</a:t>
            </a:r>
            <a:endParaRPr lang="ko-KR" altLang="en-US" sz="4000">
              <a:latin typeface="DFKai-SB" panose="03000509000000000000" pitchFamily="65" charset="-120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연기가 가는 길을 가리웠으나 밟아도 자취가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구름이 봉우리 위에 덮였으나 한 자도 높아지지 않네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69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4</TotalTime>
  <Words>490</Words>
  <Application>Microsoft Office PowerPoint</Application>
  <PresentationFormat>화면 슬라이드 쇼(4:3)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고려청자</vt:lpstr>
      <vt:lpstr>詠宵 (영소)</vt:lpstr>
      <vt:lpstr>羞俗娥翻覆態 一生高明廣漢殿</vt:lpstr>
      <vt:lpstr>此心惟有淸風知 送白雲使藏玉面</vt:lpstr>
      <vt:lpstr>蓮花倒水魚爲蝶 月色入海雲亦地</vt:lpstr>
      <vt:lpstr>杜鵑花笑杜鵑啼 鳳凰臺役鳳凰遊</vt:lpstr>
      <vt:lpstr>白鷺渡江乘影去 皓月欲逝鞭雲飛</vt:lpstr>
      <vt:lpstr>魚變成龍潭有魚 風導林虎故從風</vt:lpstr>
      <vt:lpstr>風來有迹去無迹 月前顧後每是前</vt:lpstr>
      <vt:lpstr>烟遮去路踏無迹 雲加峯上尺不高</vt:lpstr>
      <vt:lpstr>山在人多不曰仙 十爲皆丁未謂軍</vt:lpstr>
      <vt:lpstr>月夜溪石去雲數 風庭花枝舞蝴尺</vt:lpstr>
      <vt:lpstr>人入房中風出外 舟行岸頭山來水</vt:lpstr>
      <vt:lpstr>花扉自開春風來 竹籬輝疎秋月去</vt:lpstr>
      <vt:lpstr>影沈綠水衣無濕 鏡對佳人語不和</vt:lpstr>
      <vt:lpstr>勿水脫乘美利龍 問門犯虎那無樹</vt:lpstr>
      <vt:lpstr>半月山頭梳 傾蓮水面扇</vt:lpstr>
      <vt:lpstr>烟鎖池塘柳 燈增海棹鉤</vt:lpstr>
      <vt:lpstr>燈明水上無嫌隙 柱似枯形力有餘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詠宵 (영소)</dc:title>
  <dc:creator>Registered User</dc:creator>
  <cp:lastModifiedBy>Registered User</cp:lastModifiedBy>
  <cp:revision>3</cp:revision>
  <dcterms:created xsi:type="dcterms:W3CDTF">2018-10-04T05:37:15Z</dcterms:created>
  <dcterms:modified xsi:type="dcterms:W3CDTF">2018-10-04T05:41:36Z</dcterms:modified>
</cp:coreProperties>
</file>