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prst="angle"/>
          </a:sp3d>
        </p:spPr>
        <p:txBody>
          <a:bodyPr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556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5400048-E9B3-4206-8608-88C5AF046020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2914084-FE00-40A5-97AE-22AB628EB38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筆法 </a:t>
            </a:r>
            <a:r>
              <a:rPr lang="en-US" altLang="ko-KR" smtClean="0"/>
              <a:t>(</a:t>
            </a:r>
            <a:r>
              <a:rPr lang="ko-KR" altLang="en-US" smtClean="0"/>
              <a:t>필법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99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修而成於筆法 其理在於一心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닦아서 필법을 이루니 그 이치가 한 마음에 있도다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78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象吾國之木局 數不失於三絶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우리나라는 목국을 상징하니 삼절의 수를 잃지 말아라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883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生於斯得於斯故 以爲先東方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여기서 나서 여기서 얻었는 고로 동방부터 먼저 하느니라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18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愛人心之不同 無裏表於作制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사람의 마음이 같지 않음을 어여삐 여겨 글을 쓰는 데 안팎이 없게 하라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348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安心正氣始畫 萬法在於一點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마음을 편안히 하고 기운을 바르게하여 획을 시작하니 모든 법이 한 점에 있느니라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465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前期柔於筆毫 磨墨數斗可也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먼저 붓 끝을 부드럽게 할 것이요</a:t>
            </a:r>
            <a:r>
              <a:rPr lang="en-US" altLang="ko-KR" smtClean="0"/>
              <a:t>, </a:t>
            </a:r>
            <a:r>
              <a:rPr lang="ko-KR" altLang="en-US" smtClean="0"/>
              <a:t>먹은 여러 말을 가는 것이 좋으니라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741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擇紙厚而成字 法有違於大小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종이는 두터운 것을 택해서 글자를 쓰니</a:t>
            </a:r>
            <a:r>
              <a:rPr lang="en-US" altLang="ko-KR" smtClean="0"/>
              <a:t>, </a:t>
            </a:r>
            <a:r>
              <a:rPr lang="ko-KR" altLang="en-US" smtClean="0"/>
              <a:t>법은 크고 작음에 다름이 있도다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85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先始威而主正 形如泰山層巖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먼저 위엄으로 시작하여 바르기를 주로 하니 형상이 태산의 층암과 같으니라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3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10</TotalTime>
  <Words>190</Words>
  <Application>Microsoft Office PowerPoint</Application>
  <PresentationFormat>화면 슬라이드 쇼(4:3)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고려청자</vt:lpstr>
      <vt:lpstr>筆法 (필법)</vt:lpstr>
      <vt:lpstr>修而成於筆法 其理在於一心</vt:lpstr>
      <vt:lpstr>象吾國之木局 數不失於三絶</vt:lpstr>
      <vt:lpstr>生於斯得於斯故 以爲先東方</vt:lpstr>
      <vt:lpstr>愛人心之不同 無裏表於作制</vt:lpstr>
      <vt:lpstr>安心正氣始畫 萬法在於一點</vt:lpstr>
      <vt:lpstr>前期柔於筆毫 磨墨數斗可也</vt:lpstr>
      <vt:lpstr>擇紙厚而成字 法有違於大小</vt:lpstr>
      <vt:lpstr>先始威而主正 形如泰山層巖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筆法 (필법)</dc:title>
  <dc:creator>Registered User</dc:creator>
  <cp:lastModifiedBy>Registered User</cp:lastModifiedBy>
  <cp:revision>4</cp:revision>
  <dcterms:created xsi:type="dcterms:W3CDTF">2018-10-04T05:52:37Z</dcterms:created>
  <dcterms:modified xsi:type="dcterms:W3CDTF">2018-10-04T06:03:29Z</dcterms:modified>
</cp:coreProperties>
</file>