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prst="angle"/>
          </a:sp3d>
        </p:spPr>
        <p:txBody>
          <a:bodyPr>
            <a:scene3d>
              <a:camera prst="orthographicFront" fov="0">
                <a:rot lat="0" lon="0" rev="0"/>
              </a:camera>
              <a:lightRig rig="glow" dir="t">
                <a:rot lat="0" lon="0" rev="4500000"/>
              </a:lightRig>
            </a:scene3d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69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B96666-CBE1-4C64-9FC0-DA3FD393FDAD}" type="datetimeFigureOut">
              <a:rPr lang="ko-KR" altLang="en-US" smtClean="0"/>
              <a:t>2018-10-04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838A485-CB54-49CF-BE76-1B3BE7F0AB1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FFFF0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44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HY견명조" panose="02030600000101010101" pitchFamily="18" charset="-127"/>
          <a:ea typeface="HY견명조" panose="02030600000101010101" pitchFamily="18" charset="-127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偶吟 </a:t>
            </a:r>
            <a:r>
              <a:rPr lang="en-US" altLang="ko-KR" smtClean="0"/>
              <a:t>(</a:t>
            </a:r>
            <a:r>
              <a:rPr lang="ko-KR" altLang="en-US" smtClean="0"/>
              <a:t>우음</a:t>
            </a:r>
            <a:r>
              <a:rPr lang="en-US" altLang="ko-KR" smtClean="0"/>
              <a:t>)2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7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風過雨過枝 </a:t>
            </a:r>
            <a:r>
              <a:rPr lang="en-US" altLang="ko-KR" smtClean="0"/>
              <a:t>(</a:t>
            </a:r>
            <a:r>
              <a:rPr lang="ko-KR" altLang="en-US" smtClean="0"/>
              <a:t>풍과우과지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바람 지나고 비 지난 가지에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28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風雨霜雪來 </a:t>
            </a:r>
            <a:r>
              <a:rPr lang="en-US" altLang="ko-KR" smtClean="0"/>
              <a:t>(</a:t>
            </a:r>
            <a:r>
              <a:rPr lang="ko-KR" altLang="en-US" smtClean="0"/>
              <a:t>풍우상설래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바람 비 서리 눈이 오는구나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77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mtClean="0"/>
              <a:t>風雨霜雪過去後 </a:t>
            </a:r>
            <a:r>
              <a:rPr lang="en-US" altLang="ko-KR" smtClean="0"/>
              <a:t>(</a:t>
            </a:r>
            <a:r>
              <a:rPr lang="ko-KR" altLang="en-US" smtClean="0"/>
              <a:t>풍우상설과거후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바람 비 서리 눈 지나간 뒤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50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mtClean="0"/>
              <a:t>一樹花發萬世春 </a:t>
            </a:r>
            <a:r>
              <a:rPr lang="en-US" altLang="ko-KR" smtClean="0"/>
              <a:t>(</a:t>
            </a:r>
            <a:r>
              <a:rPr lang="ko-KR" altLang="en-US" smtClean="0"/>
              <a:t>일수화발만세춘</a:t>
            </a:r>
            <a:r>
              <a:rPr lang="en-US" altLang="ko-KR" smtClean="0"/>
              <a:t>)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mtClean="0"/>
              <a:t>한 나무에 꽃이 피니 온 세상이 봄이로다</a:t>
            </a:r>
            <a:r>
              <a:rPr lang="en-US" altLang="ko-KR" smtClean="0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07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</TotalTime>
  <Words>46</Words>
  <Application>Microsoft Office PowerPoint</Application>
  <PresentationFormat>화면 슬라이드 쇼(4:3)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고려청자</vt:lpstr>
      <vt:lpstr>偶吟 (우음)2</vt:lpstr>
      <vt:lpstr>風過雨過枝 (풍과우과지)</vt:lpstr>
      <vt:lpstr>風雨霜雪來 (풍우상설래)</vt:lpstr>
      <vt:lpstr>風雨霜雪過去後 (풍우상설과거후)</vt:lpstr>
      <vt:lpstr>一樹花發萬世春 (일수화발만세춘)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偶吟 (우음)2</dc:title>
  <dc:creator>Registered User</dc:creator>
  <cp:lastModifiedBy>Registered User</cp:lastModifiedBy>
  <cp:revision>3</cp:revision>
  <dcterms:created xsi:type="dcterms:W3CDTF">2018-10-04T06:07:41Z</dcterms:created>
  <dcterms:modified xsi:type="dcterms:W3CDTF">2018-10-04T06:09:25Z</dcterms:modified>
</cp:coreProperties>
</file>