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19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F3613EB-72C7-47B0-9D46-1EE544F4D7B6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E60EB6-472D-4BCA-AF3E-944C75FEBEA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後八節 </a:t>
            </a:r>
            <a:r>
              <a:rPr lang="en-US" altLang="ko-KR" smtClean="0"/>
              <a:t>(</a:t>
            </a:r>
            <a:r>
              <a:rPr lang="ko-KR" altLang="en-US" smtClean="0"/>
              <a:t>후팔절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4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+mj-ea"/>
              </a:rPr>
              <a:t>1. </a:t>
            </a:r>
            <a:r>
              <a:rPr lang="ko-KR" altLang="en-US" dirty="0" smtClean="0">
                <a:latin typeface="+mj-ea"/>
              </a:rPr>
              <a:t>不知明之所在 </a:t>
            </a:r>
            <a:r>
              <a:rPr lang="ko-KR" altLang="en-US" dirty="0" err="1" smtClean="0">
                <a:latin typeface="+mj-ea"/>
              </a:rPr>
              <a:t>送余心於其地</a:t>
            </a:r>
            <a:endParaRPr lang="ko-KR" altLang="en-US" dirty="0">
              <a:latin typeface="+mj-ea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밝음이 있는 바를 알지 못하거든 내 마음을 그 땅에 보내라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1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2. </a:t>
            </a:r>
            <a:r>
              <a:rPr lang="zh-TW" altLang="en-US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</a:t>
            </a:r>
            <a:r>
              <a:rPr lang="zh-TW" altLang="en-US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知德之所在 欲言浩而難言</a:t>
            </a:r>
            <a:endParaRPr lang="ko-KR" altLang="en-US" dirty="0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덕이 있는 바를 알지 못하거든 말하고자 하나 넓어서 말하기 어려우니라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182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3. </a:t>
            </a:r>
            <a:r>
              <a:rPr lang="ko-KR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不知命之所在 </a:t>
            </a:r>
            <a:r>
              <a:rPr lang="ko-KR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理杳然於授受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명이 있는 바를 알지 못하거든 이치가 주고 받는 데 묘연하니라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768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+mj-ea"/>
              </a:rPr>
              <a:t>4. </a:t>
            </a:r>
            <a:r>
              <a:rPr lang="ko-KR" altLang="en-US" dirty="0" smtClean="0">
                <a:latin typeface="+mj-ea"/>
              </a:rPr>
              <a:t>不知道之所在 </a:t>
            </a:r>
            <a:r>
              <a:rPr lang="ko-KR" altLang="en-US" dirty="0" err="1" smtClean="0">
                <a:latin typeface="+mj-ea"/>
              </a:rPr>
              <a:t>我爲我而非他</a:t>
            </a:r>
            <a:endParaRPr lang="ko-KR" altLang="en-US" dirty="0">
              <a:latin typeface="+mj-ea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도가 있는 바를 알지 못하거든 내가 나를 위하는 것이요 다른 것이 아니니라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0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5. </a:t>
            </a:r>
            <a:r>
              <a:rPr lang="zh-TW" altLang="en-US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</a:t>
            </a:r>
            <a:r>
              <a:rPr lang="zh-TW" altLang="en-US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知誠之所致 是自知而自怠</a:t>
            </a:r>
            <a:endParaRPr lang="ko-KR" altLang="en-US" dirty="0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정성이 이루어지는 바를 알지 못하거든 이에 스스로 자기 게으름을 알라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4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6. </a:t>
            </a:r>
            <a:r>
              <a:rPr lang="ko-KR" altLang="en-US" dirty="0" err="1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不知敬之所爲</a:t>
            </a:r>
            <a:r>
              <a:rPr lang="ko-KR" altLang="en-US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dirty="0" err="1" smtClean="0">
                <a:latin typeface="HY견명조" panose="02030600000101010101" pitchFamily="18" charset="-127"/>
                <a:ea typeface="HY견명조" panose="02030600000101010101" pitchFamily="18" charset="-127"/>
              </a:rPr>
              <a:t>恐吾心之牾昧</a:t>
            </a:r>
            <a:endParaRPr lang="ko-KR" altLang="en-US" dirty="0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공경이 되는 바를 알지 못하거든 내 마음의 거슬리고 어두움을 두려워하라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36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7. </a:t>
            </a:r>
            <a:r>
              <a:rPr lang="zh-TW" altLang="en-US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</a:t>
            </a:r>
            <a:r>
              <a:rPr lang="zh-TW" altLang="en-US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知畏之所爲 無罪地而如罪</a:t>
            </a:r>
            <a:endParaRPr lang="ko-KR" altLang="en-US" dirty="0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두려움이 되는 바를 알지 못하거든 죄 없는 곳에서 죄 있는 것 같이 하라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6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+mj-ea"/>
              </a:rPr>
              <a:t>8</a:t>
            </a:r>
            <a:r>
              <a:rPr lang="en-US" altLang="ko-KR" dirty="0" smtClean="0">
                <a:latin typeface="+mj-ea"/>
              </a:rPr>
              <a:t>. </a:t>
            </a:r>
            <a:r>
              <a:rPr lang="ko-KR" altLang="en-US" dirty="0" smtClean="0">
                <a:latin typeface="+mj-ea"/>
              </a:rPr>
              <a:t>不知心之得失 </a:t>
            </a:r>
            <a:r>
              <a:rPr lang="ko-KR" altLang="en-US" dirty="0" err="1" smtClean="0">
                <a:latin typeface="+mj-ea"/>
              </a:rPr>
              <a:t>在今思而昨非</a:t>
            </a:r>
            <a:endParaRPr lang="ko-KR" altLang="en-US" dirty="0">
              <a:latin typeface="+mj-ea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마음의 얻고 잃음을 알지 못하거든 오늘에 있어 어제의 그름을 생각하라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692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3</TotalTime>
  <Words>159</Words>
  <Application>Microsoft Office PowerPoint</Application>
  <PresentationFormat>화면 슬라이드 쇼(4:3)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고려청자</vt:lpstr>
      <vt:lpstr>後八節 (후팔절)</vt:lpstr>
      <vt:lpstr>1. 不知明之所在 送余心於其地</vt:lpstr>
      <vt:lpstr>2. 不知德之所在 欲言浩而難言</vt:lpstr>
      <vt:lpstr>3. 不知命之所在 理杳然於授受</vt:lpstr>
      <vt:lpstr>4. 不知道之所在 我爲我而非他</vt:lpstr>
      <vt:lpstr>5. 不知誠之所致 是自知而自怠</vt:lpstr>
      <vt:lpstr>6. 不知敬之所爲 恐吾心之牾昧</vt:lpstr>
      <vt:lpstr>7. 不知畏之所爲 無罪地而如罪</vt:lpstr>
      <vt:lpstr>8. 不知心之得失 在今思而昨非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後八節 (후팔절)</dc:title>
  <dc:creator>Registered User</dc:creator>
  <cp:lastModifiedBy>Registered User</cp:lastModifiedBy>
  <cp:revision>3</cp:revision>
  <dcterms:created xsi:type="dcterms:W3CDTF">2018-10-04T04:28:11Z</dcterms:created>
  <dcterms:modified xsi:type="dcterms:W3CDTF">2018-10-04T04:31:28Z</dcterms:modified>
</cp:coreProperties>
</file>