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320280"/>
            <a:ext cx="8229600" cy="2548880"/>
          </a:xfrm>
        </p:spPr>
        <p:txBody>
          <a:bodyPr/>
          <a:lstStyle>
            <a:lvl1pPr>
              <a:defRPr>
                <a:latin typeface="HY견명조" panose="02030600000101010101" pitchFamily="18" charset="-127"/>
                <a:ea typeface="HY견명조" panose="02030600000101010101" pitchFamily="18" charset="-127"/>
              </a:defRPr>
            </a:lvl1pPr>
            <a:lvl2pPr>
              <a:defRPr>
                <a:latin typeface="HY견명조" panose="02030600000101010101" pitchFamily="18" charset="-127"/>
                <a:ea typeface="HY견명조" panose="02030600000101010101" pitchFamily="18" charset="-127"/>
              </a:defRPr>
            </a:lvl2pPr>
            <a:lvl3pPr>
              <a:defRPr>
                <a:latin typeface="HY견명조" panose="02030600000101010101" pitchFamily="18" charset="-127"/>
                <a:ea typeface="HY견명조" panose="02030600000101010101" pitchFamily="18" charset="-127"/>
              </a:defRPr>
            </a:lvl3pPr>
            <a:lvl4pPr>
              <a:defRPr>
                <a:latin typeface="HY견명조" panose="02030600000101010101" pitchFamily="18" charset="-127"/>
                <a:ea typeface="HY견명조" panose="02030600000101010101" pitchFamily="18" charset="-127"/>
              </a:defRPr>
            </a:lvl4pPr>
            <a:lvl5pPr>
              <a:defRPr>
                <a:latin typeface="HY견명조" panose="02030600000101010101" pitchFamily="18" charset="-127"/>
                <a:ea typeface="HY견명조" panose="02030600000101010101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38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84FEA6-6DB5-4605-AE1C-4AFF6F7869C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EB4E59A-2269-4610-9520-E1CA4CDB91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題書 </a:t>
            </a:r>
            <a:r>
              <a:rPr lang="en-US" altLang="ko-KR" smtClean="0"/>
              <a:t>(</a:t>
            </a:r>
            <a:r>
              <a:rPr lang="ko-KR" altLang="en-US" smtClean="0"/>
              <a:t>제서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59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" y="845840"/>
            <a:ext cx="9052560" cy="1143000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得難求難 實是非難 </a:t>
            </a:r>
            <a:r>
              <a:rPr lang="en-US" altLang="ko-KR" smtClean="0"/>
              <a:t>(</a:t>
            </a:r>
            <a:r>
              <a:rPr lang="ko-KR" altLang="en-US" smtClean="0"/>
              <a:t>득난구난 실시비난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얻기도 어렵고 구하기도 어려우나 실은 이것이 어려운 것이 아니니라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" y="845840"/>
            <a:ext cx="9052560" cy="1143000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心和氣和 以待春和 </a:t>
            </a:r>
            <a:r>
              <a:rPr lang="en-US" altLang="ko-KR" smtClean="0"/>
              <a:t>(</a:t>
            </a:r>
            <a:r>
              <a:rPr lang="ko-KR" altLang="en-US" smtClean="0"/>
              <a:t>심화기화 이대춘화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마음이 화하고 기운이 화하여 봄같이 화하기를 기다리라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4436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</TotalTime>
  <Words>34</Words>
  <Application>Microsoft Office PowerPoint</Application>
  <PresentationFormat>화면 슬라이드 쇼(4:3)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고려청자</vt:lpstr>
      <vt:lpstr>題書 (제서)</vt:lpstr>
      <vt:lpstr>得難求難 實是非難 (득난구난 실시비난)</vt:lpstr>
      <vt:lpstr>心和氣和 以待春和 (심화기화 이대춘화)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題書 (제서)</dc:title>
  <dc:creator>Registered User</dc:creator>
  <cp:lastModifiedBy>Registered User</cp:lastModifiedBy>
  <cp:revision>3</cp:revision>
  <dcterms:created xsi:type="dcterms:W3CDTF">2018-10-04T04:33:39Z</dcterms:created>
  <dcterms:modified xsi:type="dcterms:W3CDTF">2018-10-04T04:37:24Z</dcterms:modified>
</cp:coreProperties>
</file>