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"/>
          <p:cNvGrpSpPr/>
          <p:nvPr/>
        </p:nvGrpSpPr>
        <p:grpSpPr>
          <a:xfrm>
            <a:off x="0" y="4934363"/>
            <a:ext cx="9144000" cy="1928803"/>
            <a:chOff x="0" y="4929198"/>
            <a:chExt cx="9144000" cy="1928803"/>
          </a:xfrm>
        </p:grpSpPr>
        <p:sp>
          <p:nvSpPr>
            <p:cNvPr id="20" name="자유형 19"/>
            <p:cNvSpPr>
              <a:spLocks/>
            </p:cNvSpPr>
            <p:nvPr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8" name="자유형 7"/>
            <p:cNvSpPr>
              <a:spLocks/>
            </p:cNvSpPr>
            <p:nvPr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C587-FA01-4AB9-94BD-B6051A0F150F}" type="datetimeFigureOut">
              <a:rPr lang="ko-KR" altLang="en-US" smtClean="0"/>
              <a:t>2018-10-04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AF470-A760-403C-AF6C-4EAC5D9A1874}" type="slidenum">
              <a:rPr lang="ko-KR" altLang="en-US" smtClean="0"/>
              <a:t>‹#›</a:t>
            </a:fld>
            <a:endParaRPr lang="ko-KR" altLang="en-US"/>
          </a:p>
        </p:txBody>
      </p:sp>
      <p:grpSp>
        <p:nvGrpSpPr>
          <p:cNvPr id="7" name="그룹 6"/>
          <p:cNvGrpSpPr/>
          <p:nvPr/>
        </p:nvGrpSpPr>
        <p:grpSpPr>
          <a:xfrm>
            <a:off x="71407" y="87922"/>
            <a:ext cx="1000131" cy="1036773"/>
            <a:chOff x="13317" y="34771"/>
            <a:chExt cx="1272534" cy="1310103"/>
          </a:xfrm>
        </p:grpSpPr>
        <p:sp>
          <p:nvSpPr>
            <p:cNvPr id="15" name="자유형 14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6" name="자유형 15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8" name="자유형 17"/>
            <p:cNvSpPr>
              <a:spLocks/>
            </p:cNvSpPr>
            <p:nvPr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9" name="자유형 18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  <p:sp>
        <p:nvSpPr>
          <p:cNvPr id="21" name="제목 20"/>
          <p:cNvSpPr>
            <a:spLocks noGrp="1"/>
          </p:cNvSpPr>
          <p:nvPr>
            <p:ph type="ctrTitle"/>
          </p:nvPr>
        </p:nvSpPr>
        <p:spPr>
          <a:xfrm>
            <a:off x="457200" y="2285992"/>
            <a:ext cx="8229600" cy="1143000"/>
          </a:xfrm>
          <a:solidFill>
            <a:srgbClr val="7030A0"/>
          </a:solidFill>
          <a:ln>
            <a:solidFill>
              <a:srgbClr val="FFFF00"/>
            </a:solidFill>
          </a:ln>
          <a:scene3d>
            <a:camera prst="orthographicFront" fov="0">
              <a:rot lat="0" lon="0" rev="0"/>
            </a:camera>
            <a:lightRig rig="glow" dir="t">
              <a:rot lat="0" lon="0" rev="4500000"/>
            </a:lightRig>
          </a:scene3d>
          <a:sp3d>
            <a:bevelT prst="angle"/>
          </a:sp3d>
        </p:spPr>
        <p:txBody>
          <a:bodyPr>
            <a:sp3d prstMaterial="matte">
              <a:contourClr>
                <a:schemeClr val="accent1">
                  <a:alpha val="95000"/>
                </a:schemeClr>
              </a:contourClr>
            </a:sp3d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C587-FA01-4AB9-94BD-B6051A0F150F}" type="datetimeFigureOut">
              <a:rPr lang="ko-KR" altLang="en-US" smtClean="0"/>
              <a:t>2018-10-04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AF470-A760-403C-AF6C-4EAC5D9A1874}" type="slidenum">
              <a:rPr lang="ko-KR" altLang="en-US" smtClean="0"/>
              <a:t>‹#›</a:t>
            </a:fld>
            <a:endParaRPr lang="ko-KR" altLang="en-US"/>
          </a:p>
        </p:txBody>
      </p:sp>
      <p:grpSp>
        <p:nvGrpSpPr>
          <p:cNvPr id="7" name="그룹 6"/>
          <p:cNvGrpSpPr/>
          <p:nvPr/>
        </p:nvGrpSpPr>
        <p:grpSpPr>
          <a:xfrm>
            <a:off x="62263" y="51347"/>
            <a:ext cx="1000131" cy="1036773"/>
            <a:chOff x="13317" y="34771"/>
            <a:chExt cx="1272534" cy="1310103"/>
          </a:xfrm>
        </p:grpSpPr>
        <p:sp>
          <p:nvSpPr>
            <p:cNvPr id="12" name="자유형 11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3" name="자유형 12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4" name="자유형 13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5" name="자유형 14"/>
            <p:cNvSpPr>
              <a:spLocks/>
            </p:cNvSpPr>
            <p:nvPr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6" name="자유형 15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0" y="4929197"/>
            <a:ext cx="9144000" cy="1928803"/>
            <a:chOff x="0" y="4929198"/>
            <a:chExt cx="9144000" cy="1928803"/>
          </a:xfrm>
        </p:grpSpPr>
        <p:sp>
          <p:nvSpPr>
            <p:cNvPr id="8" name="자유형 7"/>
            <p:cNvSpPr>
              <a:spLocks/>
            </p:cNvSpPr>
            <p:nvPr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9" name="자유형 8"/>
            <p:cNvSpPr>
              <a:spLocks/>
            </p:cNvSpPr>
            <p:nvPr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C587-FA01-4AB9-94BD-B6051A0F150F}" type="datetimeFigureOut">
              <a:rPr lang="ko-KR" altLang="en-US" smtClean="0"/>
              <a:t>2018-10-04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AF470-A760-403C-AF6C-4EAC5D9A1874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929454" y="428606"/>
            <a:ext cx="1757346" cy="5357851"/>
          </a:xfrm>
        </p:spPr>
        <p:txBody>
          <a:bodyPr vert="eaVert"/>
          <a:lstStyle>
            <a:lvl1pPr algn="l">
              <a:defRPr>
                <a:gradFill flip="none" rotWithShape="1">
                  <a:gsLst>
                    <a:gs pos="0">
                      <a:schemeClr val="tx2"/>
                    </a:gs>
                    <a:gs pos="26000">
                      <a:schemeClr val="tx2"/>
                    </a:gs>
                    <a:gs pos="41000">
                      <a:schemeClr val="tx2">
                        <a:shade val="90000"/>
                      </a:schemeClr>
                    </a:gs>
                    <a:gs pos="67000">
                      <a:schemeClr val="tx2">
                        <a:shade val="50000"/>
                      </a:schemeClr>
                    </a:gs>
                    <a:gs pos="95000">
                      <a:schemeClr val="tx2"/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28596" y="428606"/>
            <a:ext cx="6357982" cy="5368939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>
            <a:lvl1pPr>
              <a:defRPr sz="3600"/>
            </a:lvl1pPr>
            <a:lvl2pPr>
              <a:defRPr sz="3600"/>
            </a:lvl2pPr>
            <a:lvl3pPr>
              <a:defRPr sz="3600"/>
            </a:lvl3pPr>
            <a:lvl4pPr>
              <a:defRPr sz="3600"/>
            </a:lvl4pPr>
            <a:lvl5pPr>
              <a:defRPr sz="3600"/>
            </a:lvl5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C587-FA01-4AB9-94BD-B6051A0F150F}" type="datetimeFigureOut">
              <a:rPr lang="ko-KR" altLang="en-US" smtClean="0"/>
              <a:t>2018-10-04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AF470-A760-403C-AF6C-4EAC5D9A187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4782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0" y="4934363"/>
            <a:ext cx="9144000" cy="1928803"/>
            <a:chOff x="0" y="4929198"/>
            <a:chExt cx="9144000" cy="1928803"/>
          </a:xfrm>
        </p:grpSpPr>
        <p:sp>
          <p:nvSpPr>
            <p:cNvPr id="25" name="자유형 24"/>
            <p:cNvSpPr>
              <a:spLocks/>
            </p:cNvSpPr>
            <p:nvPr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26" name="자유형 25"/>
            <p:cNvSpPr>
              <a:spLocks/>
            </p:cNvSpPr>
            <p:nvPr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28596" y="1600202"/>
            <a:ext cx="8258204" cy="4525963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C587-FA01-4AB9-94BD-B6051A0F150F}" type="datetimeFigureOut">
              <a:rPr lang="ko-KR" altLang="en-US" smtClean="0"/>
              <a:t>2018-10-04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AF470-A760-403C-AF6C-4EAC5D9A1874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142976" y="357166"/>
            <a:ext cx="7472386" cy="1000132"/>
          </a:xfrm>
        </p:spPr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grpSp>
        <p:nvGrpSpPr>
          <p:cNvPr id="8" name="그룹 7"/>
          <p:cNvGrpSpPr/>
          <p:nvPr/>
        </p:nvGrpSpPr>
        <p:grpSpPr>
          <a:xfrm>
            <a:off x="71407" y="106210"/>
            <a:ext cx="1000131" cy="1036773"/>
            <a:chOff x="13317" y="34771"/>
            <a:chExt cx="1272534" cy="1310103"/>
          </a:xfrm>
        </p:grpSpPr>
        <p:sp>
          <p:nvSpPr>
            <p:cNvPr id="16" name="자유형 15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8" name="자유형 17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9" name="자유형 18"/>
            <p:cNvSpPr>
              <a:spLocks/>
            </p:cNvSpPr>
            <p:nvPr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0" name="자유형 19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0" y="4929197"/>
            <a:ext cx="9144000" cy="1928803"/>
            <a:chOff x="0" y="4929198"/>
            <a:chExt cx="9144000" cy="1928803"/>
          </a:xfrm>
        </p:grpSpPr>
        <p:sp>
          <p:nvSpPr>
            <p:cNvPr id="21" name="자유형 20"/>
            <p:cNvSpPr>
              <a:spLocks/>
            </p:cNvSpPr>
            <p:nvPr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22" name="자유형 21"/>
            <p:cNvSpPr>
              <a:spLocks/>
            </p:cNvSpPr>
            <p:nvPr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214414" y="1857364"/>
            <a:ext cx="6907179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C587-FA01-4AB9-94BD-B6051A0F150F}" type="datetimeFigureOut">
              <a:rPr lang="ko-KR" altLang="en-US" smtClean="0"/>
              <a:t>2018-10-04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AF470-A760-403C-AF6C-4EAC5D9A1874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214414" y="3286124"/>
            <a:ext cx="6915144" cy="1500187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/>
                </a:solidFill>
              </a:defRPr>
            </a:lvl2pPr>
            <a:lvl3pPr marL="914400" indent="0">
              <a:buNone/>
              <a:defRPr sz="1600">
                <a:solidFill>
                  <a:schemeClr val="tx1"/>
                </a:solidFill>
              </a:defRPr>
            </a:lvl3pPr>
            <a:lvl4pPr marL="1371600" indent="0">
              <a:buNone/>
              <a:defRPr sz="1400">
                <a:solidFill>
                  <a:schemeClr val="tx1"/>
                </a:solidFill>
              </a:defRPr>
            </a:lvl4pPr>
            <a:lvl5pPr marL="1828800" indent="0">
              <a:buNone/>
              <a:defRPr sz="1400">
                <a:solidFill>
                  <a:schemeClr val="tx1"/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grpSp>
        <p:nvGrpSpPr>
          <p:cNvPr id="8" name="그룹 7"/>
          <p:cNvGrpSpPr/>
          <p:nvPr/>
        </p:nvGrpSpPr>
        <p:grpSpPr>
          <a:xfrm>
            <a:off x="142845" y="1857364"/>
            <a:ext cx="1000131" cy="1036773"/>
            <a:chOff x="13317" y="34771"/>
            <a:chExt cx="1272534" cy="1310103"/>
          </a:xfrm>
        </p:grpSpPr>
        <p:sp>
          <p:nvSpPr>
            <p:cNvPr id="26" name="자유형 25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7" name="자유형 26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8" name="자유형 27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9" name="자유형 28"/>
            <p:cNvSpPr>
              <a:spLocks/>
            </p:cNvSpPr>
            <p:nvPr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30" name="자유형 29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그룹 7"/>
          <p:cNvGrpSpPr/>
          <p:nvPr/>
        </p:nvGrpSpPr>
        <p:grpSpPr>
          <a:xfrm>
            <a:off x="71407" y="87922"/>
            <a:ext cx="1000131" cy="1036773"/>
            <a:chOff x="13317" y="34771"/>
            <a:chExt cx="1272534" cy="1310103"/>
          </a:xfrm>
        </p:grpSpPr>
        <p:sp>
          <p:nvSpPr>
            <p:cNvPr id="14" name="자유형 13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5" name="자유형 14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6" name="자유형 15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8" name="자유형 17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  <p:grpSp>
        <p:nvGrpSpPr>
          <p:cNvPr id="9" name="그룹 8"/>
          <p:cNvGrpSpPr/>
          <p:nvPr/>
        </p:nvGrpSpPr>
        <p:grpSpPr>
          <a:xfrm>
            <a:off x="0" y="4934363"/>
            <a:ext cx="9144000" cy="1928803"/>
            <a:chOff x="0" y="4929198"/>
            <a:chExt cx="9144000" cy="1928803"/>
          </a:xfrm>
        </p:grpSpPr>
        <p:sp>
          <p:nvSpPr>
            <p:cNvPr id="11" name="자유형 10"/>
            <p:cNvSpPr>
              <a:spLocks/>
            </p:cNvSpPr>
            <p:nvPr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12" name="자유형 11"/>
            <p:cNvSpPr>
              <a:spLocks/>
            </p:cNvSpPr>
            <p:nvPr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C587-FA01-4AB9-94BD-B6051A0F150F}" type="datetimeFigureOut">
              <a:rPr lang="ko-KR" altLang="en-US" smtClean="0"/>
              <a:t>2018-10-04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AF470-A760-403C-AF6C-4EAC5D9A187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solidFill>
            <a:schemeClr val="accent1"/>
          </a:solidFill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solidFill>
            <a:schemeClr val="accent4"/>
          </a:solidFill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C587-FA01-4AB9-94BD-B6051A0F150F}" type="datetimeFigureOut">
              <a:rPr lang="ko-KR" altLang="en-US" smtClean="0"/>
              <a:t>2018-10-04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AF470-A760-403C-AF6C-4EAC5D9A1874}" type="slidenum">
              <a:rPr lang="ko-KR" altLang="en-US" smtClean="0"/>
              <a:t>‹#›</a:t>
            </a:fld>
            <a:endParaRPr lang="ko-KR" altLang="en-US"/>
          </a:p>
        </p:txBody>
      </p:sp>
      <p:grpSp>
        <p:nvGrpSpPr>
          <p:cNvPr id="10" name="그룹 9"/>
          <p:cNvGrpSpPr/>
          <p:nvPr/>
        </p:nvGrpSpPr>
        <p:grpSpPr>
          <a:xfrm>
            <a:off x="71407" y="71414"/>
            <a:ext cx="1000131" cy="1036774"/>
            <a:chOff x="13317" y="34771"/>
            <a:chExt cx="1272535" cy="1310104"/>
          </a:xfrm>
        </p:grpSpPr>
        <p:sp>
          <p:nvSpPr>
            <p:cNvPr id="20" name="자유형 19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FFFFFF">
                <a:alpha val="3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1" name="자유형 20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FFFFFF">
                <a:alpha val="3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2" name="자유형 21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tx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3" name="자유형 22"/>
            <p:cNvSpPr>
              <a:spLocks/>
            </p:cNvSpPr>
            <p:nvPr/>
          </p:nvSpPr>
          <p:spPr bwMode="gray">
            <a:xfrm>
              <a:off x="969940" y="1030550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tx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4" name="자유형 23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tx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그룹 5"/>
          <p:cNvGrpSpPr/>
          <p:nvPr/>
        </p:nvGrpSpPr>
        <p:grpSpPr>
          <a:xfrm>
            <a:off x="0" y="4929197"/>
            <a:ext cx="9144000" cy="1928803"/>
            <a:chOff x="0" y="4929198"/>
            <a:chExt cx="9144000" cy="1928803"/>
          </a:xfrm>
        </p:grpSpPr>
        <p:sp>
          <p:nvSpPr>
            <p:cNvPr id="16" name="자유형 15"/>
            <p:cNvSpPr>
              <a:spLocks/>
            </p:cNvSpPr>
            <p:nvPr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n>
                  <a:noFill/>
                  <a:prstDash val="solid"/>
                </a:ln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C587-FA01-4AB9-94BD-B6051A0F150F}" type="datetimeFigureOut">
              <a:rPr lang="ko-KR" altLang="en-US" smtClean="0"/>
              <a:t>2018-10-04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AF470-A760-403C-AF6C-4EAC5D9A1874}" type="slidenum">
              <a:rPr lang="ko-KR" altLang="en-US" smtClean="0"/>
              <a:t>‹#›</a:t>
            </a:fld>
            <a:endParaRPr lang="ko-KR" altLang="en-US"/>
          </a:p>
        </p:txBody>
      </p:sp>
      <p:grpSp>
        <p:nvGrpSpPr>
          <p:cNvPr id="7" name="그룹 6"/>
          <p:cNvGrpSpPr/>
          <p:nvPr/>
        </p:nvGrpSpPr>
        <p:grpSpPr>
          <a:xfrm>
            <a:off x="71407" y="106211"/>
            <a:ext cx="1000131" cy="1036773"/>
            <a:chOff x="13317" y="34771"/>
            <a:chExt cx="1272534" cy="1310103"/>
          </a:xfrm>
        </p:grpSpPr>
        <p:sp>
          <p:nvSpPr>
            <p:cNvPr id="19" name="자유형 18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0" name="자유형 19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1" name="자유형 20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2" name="자유형 21"/>
            <p:cNvSpPr>
              <a:spLocks/>
            </p:cNvSpPr>
            <p:nvPr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3" name="자유형 22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그룹 4"/>
          <p:cNvGrpSpPr/>
          <p:nvPr/>
        </p:nvGrpSpPr>
        <p:grpSpPr>
          <a:xfrm>
            <a:off x="0" y="4929197"/>
            <a:ext cx="9144000" cy="1928803"/>
            <a:chOff x="0" y="4929198"/>
            <a:chExt cx="9144000" cy="1928803"/>
          </a:xfrm>
        </p:grpSpPr>
        <p:sp>
          <p:nvSpPr>
            <p:cNvPr id="12" name="자유형 11"/>
            <p:cNvSpPr>
              <a:spLocks/>
            </p:cNvSpPr>
            <p:nvPr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13" name="자유형 12"/>
            <p:cNvSpPr>
              <a:spLocks/>
            </p:cNvSpPr>
            <p:nvPr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C587-FA01-4AB9-94BD-B6051A0F150F}" type="datetimeFigureOut">
              <a:rPr lang="ko-KR" altLang="en-US" smtClean="0"/>
              <a:t>2018-10-04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AF470-A760-403C-AF6C-4EAC5D9A1874}" type="slidenum">
              <a:rPr lang="ko-KR" altLang="en-US" smtClean="0"/>
              <a:t>‹#›</a:t>
            </a:fld>
            <a:endParaRPr lang="ko-KR" altLang="en-US"/>
          </a:p>
        </p:txBody>
      </p:sp>
      <p:grpSp>
        <p:nvGrpSpPr>
          <p:cNvPr id="6" name="그룹 5"/>
          <p:cNvGrpSpPr/>
          <p:nvPr/>
        </p:nvGrpSpPr>
        <p:grpSpPr>
          <a:xfrm>
            <a:off x="71407" y="87922"/>
            <a:ext cx="1000131" cy="1036773"/>
            <a:chOff x="13317" y="34771"/>
            <a:chExt cx="1272534" cy="1310103"/>
          </a:xfrm>
        </p:grpSpPr>
        <p:sp>
          <p:nvSpPr>
            <p:cNvPr id="15" name="자유형 14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6" name="자유형 15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8" name="자유형 17"/>
            <p:cNvSpPr>
              <a:spLocks/>
            </p:cNvSpPr>
            <p:nvPr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9" name="자유형 18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106400" y="384598"/>
            <a:ext cx="7500990" cy="48177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anchor="b"/>
          <a:lstStyle>
            <a:lvl1pPr algn="l">
              <a:defRPr sz="2400" b="1">
                <a:ln>
                  <a:noFill/>
                  <a:prstDash val="solid"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957662" y="1089026"/>
            <a:ext cx="4686304" cy="505461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171580" y="1089026"/>
            <a:ext cx="2686038" cy="505461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C587-FA01-4AB9-94BD-B6051A0F150F}" type="datetimeFigureOut">
              <a:rPr lang="ko-KR" altLang="en-US" smtClean="0"/>
              <a:t>2018-10-04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AF470-A760-403C-AF6C-4EAC5D9A1874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1" name="자유형 10"/>
          <p:cNvSpPr>
            <a:spLocks/>
          </p:cNvSpPr>
          <p:nvPr/>
        </p:nvSpPr>
        <p:spPr bwMode="gray">
          <a:xfrm>
            <a:off x="340905" y="106210"/>
            <a:ext cx="248288" cy="248747"/>
          </a:xfrm>
          <a:custGeom>
            <a:avLst/>
            <a:gdLst/>
            <a:ahLst/>
            <a:cxnLst>
              <a:cxn ang="0">
                <a:pos x="94" y="723"/>
              </a:cxn>
              <a:cxn ang="0">
                <a:pos x="655" y="725"/>
              </a:cxn>
              <a:cxn ang="0">
                <a:pos x="727" y="657"/>
              </a:cxn>
              <a:cxn ang="0">
                <a:pos x="725" y="77"/>
              </a:cxn>
              <a:cxn ang="0">
                <a:pos x="659" y="5"/>
              </a:cxn>
              <a:cxn ang="0">
                <a:pos x="97" y="5"/>
              </a:cxn>
              <a:cxn ang="0">
                <a:pos x="14" y="76"/>
              </a:cxn>
              <a:cxn ang="0">
                <a:pos x="13" y="654"/>
              </a:cxn>
              <a:cxn ang="0">
                <a:pos x="94" y="723"/>
              </a:cxn>
            </a:cxnLst>
            <a:rect l="0" t="0" r="0" b="0"/>
            <a:pathLst>
              <a:path w="727" h="725">
                <a:moveTo>
                  <a:pt x="94" y="723"/>
                </a:moveTo>
                <a:cubicBezTo>
                  <a:pt x="94" y="723"/>
                  <a:pt x="375" y="725"/>
                  <a:pt x="655" y="725"/>
                </a:cubicBezTo>
                <a:cubicBezTo>
                  <a:pt x="716" y="716"/>
                  <a:pt x="727" y="657"/>
                  <a:pt x="727" y="657"/>
                </a:cubicBezTo>
                <a:cubicBezTo>
                  <a:pt x="727" y="657"/>
                  <a:pt x="726" y="367"/>
                  <a:pt x="725" y="77"/>
                </a:cubicBezTo>
                <a:cubicBezTo>
                  <a:pt x="722" y="9"/>
                  <a:pt x="659" y="5"/>
                  <a:pt x="659" y="5"/>
                </a:cubicBezTo>
                <a:cubicBezTo>
                  <a:pt x="659" y="5"/>
                  <a:pt x="378" y="5"/>
                  <a:pt x="97" y="5"/>
                </a:cubicBezTo>
                <a:cubicBezTo>
                  <a:pt x="14" y="0"/>
                  <a:pt x="14" y="76"/>
                  <a:pt x="14" y="76"/>
                </a:cubicBezTo>
                <a:cubicBezTo>
                  <a:pt x="14" y="76"/>
                  <a:pt x="0" y="546"/>
                  <a:pt x="13" y="654"/>
                </a:cubicBezTo>
                <a:cubicBezTo>
                  <a:pt x="13" y="654"/>
                  <a:pt x="19" y="723"/>
                  <a:pt x="94" y="723"/>
                </a:cubicBezTo>
                <a:close/>
              </a:path>
            </a:pathLst>
          </a:custGeom>
          <a:solidFill>
            <a:schemeClr val="accent1"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ko-KR" altLang="en-US"/>
          </a:p>
        </p:txBody>
      </p:sp>
      <p:sp>
        <p:nvSpPr>
          <p:cNvPr id="12" name="자유형 11"/>
          <p:cNvSpPr>
            <a:spLocks/>
          </p:cNvSpPr>
          <p:nvPr/>
        </p:nvSpPr>
        <p:spPr bwMode="gray">
          <a:xfrm>
            <a:off x="71407" y="653955"/>
            <a:ext cx="247040" cy="248747"/>
          </a:xfrm>
          <a:custGeom>
            <a:avLst/>
            <a:gdLst/>
            <a:ahLst/>
            <a:cxnLst>
              <a:cxn ang="0">
                <a:pos x="94" y="723"/>
              </a:cxn>
              <a:cxn ang="0">
                <a:pos x="655" y="725"/>
              </a:cxn>
              <a:cxn ang="0">
                <a:pos x="727" y="657"/>
              </a:cxn>
              <a:cxn ang="0">
                <a:pos x="725" y="77"/>
              </a:cxn>
              <a:cxn ang="0">
                <a:pos x="659" y="5"/>
              </a:cxn>
              <a:cxn ang="0">
                <a:pos x="97" y="5"/>
              </a:cxn>
              <a:cxn ang="0">
                <a:pos x="14" y="76"/>
              </a:cxn>
              <a:cxn ang="0">
                <a:pos x="13" y="654"/>
              </a:cxn>
              <a:cxn ang="0">
                <a:pos x="94" y="723"/>
              </a:cxn>
            </a:cxnLst>
            <a:rect l="0" t="0" r="0" b="0"/>
            <a:pathLst>
              <a:path w="727" h="725">
                <a:moveTo>
                  <a:pt x="94" y="723"/>
                </a:moveTo>
                <a:cubicBezTo>
                  <a:pt x="94" y="723"/>
                  <a:pt x="375" y="725"/>
                  <a:pt x="655" y="725"/>
                </a:cubicBezTo>
                <a:cubicBezTo>
                  <a:pt x="716" y="716"/>
                  <a:pt x="727" y="657"/>
                  <a:pt x="727" y="657"/>
                </a:cubicBezTo>
                <a:cubicBezTo>
                  <a:pt x="727" y="657"/>
                  <a:pt x="726" y="367"/>
                  <a:pt x="725" y="77"/>
                </a:cubicBezTo>
                <a:cubicBezTo>
                  <a:pt x="722" y="9"/>
                  <a:pt x="659" y="5"/>
                  <a:pt x="659" y="5"/>
                </a:cubicBezTo>
                <a:cubicBezTo>
                  <a:pt x="659" y="5"/>
                  <a:pt x="378" y="5"/>
                  <a:pt x="97" y="5"/>
                </a:cubicBezTo>
                <a:cubicBezTo>
                  <a:pt x="14" y="0"/>
                  <a:pt x="14" y="76"/>
                  <a:pt x="14" y="76"/>
                </a:cubicBezTo>
                <a:cubicBezTo>
                  <a:pt x="14" y="76"/>
                  <a:pt x="0" y="546"/>
                  <a:pt x="13" y="654"/>
                </a:cubicBezTo>
                <a:cubicBezTo>
                  <a:pt x="13" y="654"/>
                  <a:pt x="19" y="723"/>
                  <a:pt x="94" y="723"/>
                </a:cubicBezTo>
                <a:close/>
              </a:path>
            </a:pathLst>
          </a:custGeom>
          <a:solidFill>
            <a:schemeClr val="accent1"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ko-KR" altLang="en-US"/>
          </a:p>
        </p:txBody>
      </p:sp>
      <p:sp>
        <p:nvSpPr>
          <p:cNvPr id="13" name="자유형 12"/>
          <p:cNvSpPr>
            <a:spLocks/>
          </p:cNvSpPr>
          <p:nvPr/>
        </p:nvSpPr>
        <p:spPr bwMode="gray">
          <a:xfrm>
            <a:off x="73902" y="106210"/>
            <a:ext cx="248288" cy="248747"/>
          </a:xfrm>
          <a:custGeom>
            <a:avLst/>
            <a:gdLst/>
            <a:ahLst/>
            <a:cxnLst>
              <a:cxn ang="0">
                <a:pos x="94" y="723"/>
              </a:cxn>
              <a:cxn ang="0">
                <a:pos x="655" y="725"/>
              </a:cxn>
              <a:cxn ang="0">
                <a:pos x="727" y="657"/>
              </a:cxn>
              <a:cxn ang="0">
                <a:pos x="725" y="77"/>
              </a:cxn>
              <a:cxn ang="0">
                <a:pos x="659" y="5"/>
              </a:cxn>
              <a:cxn ang="0">
                <a:pos x="97" y="5"/>
              </a:cxn>
              <a:cxn ang="0">
                <a:pos x="14" y="76"/>
              </a:cxn>
              <a:cxn ang="0">
                <a:pos x="13" y="654"/>
              </a:cxn>
              <a:cxn ang="0">
                <a:pos x="94" y="723"/>
              </a:cxn>
            </a:cxnLst>
            <a:rect l="0" t="0" r="0" b="0"/>
            <a:pathLst>
              <a:path w="727" h="725">
                <a:moveTo>
                  <a:pt x="94" y="723"/>
                </a:moveTo>
                <a:cubicBezTo>
                  <a:pt x="94" y="723"/>
                  <a:pt x="375" y="725"/>
                  <a:pt x="655" y="725"/>
                </a:cubicBezTo>
                <a:cubicBezTo>
                  <a:pt x="716" y="716"/>
                  <a:pt x="727" y="657"/>
                  <a:pt x="727" y="657"/>
                </a:cubicBezTo>
                <a:cubicBezTo>
                  <a:pt x="727" y="657"/>
                  <a:pt x="726" y="367"/>
                  <a:pt x="725" y="77"/>
                </a:cubicBezTo>
                <a:cubicBezTo>
                  <a:pt x="722" y="9"/>
                  <a:pt x="659" y="5"/>
                  <a:pt x="659" y="5"/>
                </a:cubicBezTo>
                <a:cubicBezTo>
                  <a:pt x="659" y="5"/>
                  <a:pt x="378" y="5"/>
                  <a:pt x="97" y="5"/>
                </a:cubicBezTo>
                <a:cubicBezTo>
                  <a:pt x="14" y="0"/>
                  <a:pt x="14" y="76"/>
                  <a:pt x="14" y="76"/>
                </a:cubicBezTo>
                <a:cubicBezTo>
                  <a:pt x="14" y="76"/>
                  <a:pt x="0" y="546"/>
                  <a:pt x="13" y="654"/>
                </a:cubicBezTo>
                <a:cubicBezTo>
                  <a:pt x="13" y="654"/>
                  <a:pt x="19" y="723"/>
                  <a:pt x="94" y="723"/>
                </a:cubicBezTo>
                <a:close/>
              </a:path>
            </a:pathLst>
          </a:custGeom>
          <a:solidFill>
            <a:srgbClr val="3F949A">
              <a:alpha val="6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ko-KR" altLang="en-US"/>
          </a:p>
        </p:txBody>
      </p:sp>
      <p:sp>
        <p:nvSpPr>
          <p:cNvPr id="14" name="자유형 13"/>
          <p:cNvSpPr>
            <a:spLocks/>
          </p:cNvSpPr>
          <p:nvPr/>
        </p:nvSpPr>
        <p:spPr bwMode="gray">
          <a:xfrm>
            <a:off x="823251" y="894237"/>
            <a:ext cx="248287" cy="248747"/>
          </a:xfrm>
          <a:custGeom>
            <a:avLst/>
            <a:gdLst/>
            <a:ahLst/>
            <a:cxnLst>
              <a:cxn ang="0">
                <a:pos x="94" y="723"/>
              </a:cxn>
              <a:cxn ang="0">
                <a:pos x="655" y="725"/>
              </a:cxn>
              <a:cxn ang="0">
                <a:pos x="727" y="657"/>
              </a:cxn>
              <a:cxn ang="0">
                <a:pos x="725" y="77"/>
              </a:cxn>
              <a:cxn ang="0">
                <a:pos x="659" y="5"/>
              </a:cxn>
              <a:cxn ang="0">
                <a:pos x="97" y="5"/>
              </a:cxn>
              <a:cxn ang="0">
                <a:pos x="14" y="76"/>
              </a:cxn>
              <a:cxn ang="0">
                <a:pos x="13" y="654"/>
              </a:cxn>
              <a:cxn ang="0">
                <a:pos x="94" y="723"/>
              </a:cxn>
            </a:cxnLst>
            <a:rect l="0" t="0" r="0" b="0"/>
            <a:pathLst>
              <a:path w="727" h="725">
                <a:moveTo>
                  <a:pt x="94" y="723"/>
                </a:moveTo>
                <a:cubicBezTo>
                  <a:pt x="94" y="723"/>
                  <a:pt x="375" y="725"/>
                  <a:pt x="655" y="725"/>
                </a:cubicBezTo>
                <a:cubicBezTo>
                  <a:pt x="716" y="716"/>
                  <a:pt x="727" y="657"/>
                  <a:pt x="727" y="657"/>
                </a:cubicBezTo>
                <a:cubicBezTo>
                  <a:pt x="727" y="657"/>
                  <a:pt x="726" y="367"/>
                  <a:pt x="725" y="77"/>
                </a:cubicBezTo>
                <a:cubicBezTo>
                  <a:pt x="722" y="9"/>
                  <a:pt x="659" y="5"/>
                  <a:pt x="659" y="5"/>
                </a:cubicBezTo>
                <a:cubicBezTo>
                  <a:pt x="659" y="5"/>
                  <a:pt x="378" y="5"/>
                  <a:pt x="97" y="5"/>
                </a:cubicBezTo>
                <a:cubicBezTo>
                  <a:pt x="14" y="0"/>
                  <a:pt x="14" y="76"/>
                  <a:pt x="14" y="76"/>
                </a:cubicBezTo>
                <a:cubicBezTo>
                  <a:pt x="14" y="76"/>
                  <a:pt x="0" y="546"/>
                  <a:pt x="13" y="654"/>
                </a:cubicBezTo>
                <a:cubicBezTo>
                  <a:pt x="13" y="654"/>
                  <a:pt x="19" y="723"/>
                  <a:pt x="94" y="723"/>
                </a:cubicBezTo>
                <a:close/>
              </a:path>
            </a:pathLst>
          </a:custGeom>
          <a:solidFill>
            <a:srgbClr val="3F949A">
              <a:alpha val="30196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ko-KR" altLang="en-US"/>
          </a:p>
        </p:txBody>
      </p:sp>
      <p:sp>
        <p:nvSpPr>
          <p:cNvPr id="15" name="자유형 14"/>
          <p:cNvSpPr>
            <a:spLocks/>
          </p:cNvSpPr>
          <p:nvPr/>
        </p:nvSpPr>
        <p:spPr bwMode="gray">
          <a:xfrm>
            <a:off x="344103" y="376692"/>
            <a:ext cx="479107" cy="517546"/>
          </a:xfrm>
          <a:custGeom>
            <a:avLst/>
            <a:gdLst/>
            <a:ahLst/>
            <a:cxnLst>
              <a:cxn ang="0">
                <a:pos x="94" y="723"/>
              </a:cxn>
              <a:cxn ang="0">
                <a:pos x="655" y="725"/>
              </a:cxn>
              <a:cxn ang="0">
                <a:pos x="727" y="657"/>
              </a:cxn>
              <a:cxn ang="0">
                <a:pos x="725" y="77"/>
              </a:cxn>
              <a:cxn ang="0">
                <a:pos x="659" y="5"/>
              </a:cxn>
              <a:cxn ang="0">
                <a:pos x="97" y="5"/>
              </a:cxn>
              <a:cxn ang="0">
                <a:pos x="14" y="76"/>
              </a:cxn>
              <a:cxn ang="0">
                <a:pos x="13" y="654"/>
              </a:cxn>
              <a:cxn ang="0">
                <a:pos x="94" y="723"/>
              </a:cxn>
            </a:cxnLst>
            <a:rect l="0" t="0" r="0" b="0"/>
            <a:pathLst>
              <a:path w="727" h="725">
                <a:moveTo>
                  <a:pt x="94" y="723"/>
                </a:moveTo>
                <a:cubicBezTo>
                  <a:pt x="94" y="723"/>
                  <a:pt x="375" y="725"/>
                  <a:pt x="655" y="725"/>
                </a:cubicBezTo>
                <a:cubicBezTo>
                  <a:pt x="716" y="716"/>
                  <a:pt x="727" y="657"/>
                  <a:pt x="727" y="657"/>
                </a:cubicBezTo>
                <a:cubicBezTo>
                  <a:pt x="727" y="657"/>
                  <a:pt x="726" y="367"/>
                  <a:pt x="725" y="77"/>
                </a:cubicBezTo>
                <a:cubicBezTo>
                  <a:pt x="722" y="9"/>
                  <a:pt x="659" y="5"/>
                  <a:pt x="659" y="5"/>
                </a:cubicBezTo>
                <a:cubicBezTo>
                  <a:pt x="659" y="5"/>
                  <a:pt x="378" y="5"/>
                  <a:pt x="97" y="5"/>
                </a:cubicBezTo>
                <a:cubicBezTo>
                  <a:pt x="14" y="0"/>
                  <a:pt x="14" y="76"/>
                  <a:pt x="14" y="76"/>
                </a:cubicBezTo>
                <a:cubicBezTo>
                  <a:pt x="14" y="76"/>
                  <a:pt x="0" y="546"/>
                  <a:pt x="13" y="654"/>
                </a:cubicBezTo>
                <a:cubicBezTo>
                  <a:pt x="13" y="654"/>
                  <a:pt x="19" y="723"/>
                  <a:pt x="94" y="723"/>
                </a:cubicBezTo>
                <a:close/>
              </a:path>
            </a:pathLst>
          </a:custGeom>
          <a:solidFill>
            <a:schemeClr val="accent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29190" y="928670"/>
            <a:ext cx="3857652" cy="928694"/>
          </a:xfrm>
        </p:spPr>
        <p:txBody>
          <a:bodyPr anchor="b"/>
          <a:lstStyle>
            <a:lvl1pPr algn="l">
              <a:defRPr sz="2000" b="1">
                <a:ln>
                  <a:noFill/>
                  <a:prstDash val="solid"/>
                </a:ln>
                <a:solidFill>
                  <a:schemeClr val="tx2"/>
                </a:solidFill>
                <a:effectLst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929190" y="1928802"/>
            <a:ext cx="3857652" cy="335758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C587-FA01-4AB9-94BD-B6051A0F150F}" type="datetimeFigureOut">
              <a:rPr lang="ko-KR" altLang="en-US" smtClean="0"/>
              <a:t>2018-10-04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AF470-A760-403C-AF6C-4EAC5D9A1874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 rot="21422455">
            <a:off x="609122" y="1000108"/>
            <a:ext cx="4000528" cy="4857784"/>
          </a:xfrm>
          <a:prstGeom prst="rect">
            <a:avLst/>
          </a:prstGeom>
          <a:solidFill>
            <a:srgbClr val="F8F8F8"/>
          </a:solidFill>
          <a:ln w="3175" cap="sq" cmpd="sng" algn="ctr">
            <a:solidFill>
              <a:srgbClr val="C0C0C0"/>
            </a:solidFill>
            <a:prstDash val="solid"/>
          </a:ln>
          <a:effectLst>
            <a:outerShdw blurRad="57150" dist="38100" dir="27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3"/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9" name="그림 개체 틀 8"/>
          <p:cNvSpPr>
            <a:spLocks noGrp="1"/>
          </p:cNvSpPr>
          <p:nvPr>
            <p:ph type="pic" sz="quarter" idx="1"/>
          </p:nvPr>
        </p:nvSpPr>
        <p:spPr>
          <a:xfrm>
            <a:off x="642910" y="1000108"/>
            <a:ext cx="4004390" cy="4857784"/>
          </a:xfrm>
          <a:prstGeom prst="rect">
            <a:avLst/>
          </a:prstGeom>
          <a:solidFill>
            <a:schemeClr val="accent3"/>
          </a:solidFill>
          <a:ln w="3175" cap="sq" cmpd="sng" algn="ctr">
            <a:solidFill>
              <a:srgbClr val="F8F8F8"/>
            </a:solidFill>
            <a:prstDash val="solid"/>
            <a:miter lim="800000"/>
          </a:ln>
          <a:effectLst>
            <a:outerShdw blurRad="38100" dist="50800" dir="3000000" algn="tl" rotWithShape="0">
              <a:srgbClr val="000000">
                <a:alpha val="40000"/>
              </a:srgbClr>
            </a:outerShdw>
          </a:effectLst>
          <a:sp3d contourW="12700" prstMaterial="plastic">
            <a:contourClr>
              <a:srgbClr val="000000">
                <a:alpha val="35294"/>
              </a:srgbClr>
            </a:contourClr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kumimoji="0" lang="ko-KR" altLang="en-US" smtClean="0"/>
              <a:t>그림을 추가하려면 아이콘을 클릭하십시오</a:t>
            </a:r>
            <a:endParaRPr kumimoji="0" lang="en-US"/>
          </a:p>
        </p:txBody>
      </p:sp>
      <p:grpSp>
        <p:nvGrpSpPr>
          <p:cNvPr id="3" name="그룹 2"/>
          <p:cNvGrpSpPr/>
          <p:nvPr/>
        </p:nvGrpSpPr>
        <p:grpSpPr>
          <a:xfrm>
            <a:off x="8116469" y="45696"/>
            <a:ext cx="1000131" cy="1036773"/>
            <a:chOff x="13317" y="34771"/>
            <a:chExt cx="1272534" cy="1310103"/>
          </a:xfrm>
        </p:grpSpPr>
        <p:sp>
          <p:nvSpPr>
            <p:cNvPr id="13" name="자유형 12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4" name="자유형 13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5" name="자유형 14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6" name="자유형 15"/>
            <p:cNvSpPr>
              <a:spLocks/>
            </p:cNvSpPr>
            <p:nvPr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61000">
                <a:schemeClr val="bg1">
                  <a:alpha val="40000"/>
                </a:schemeClr>
              </a:gs>
            </a:gsLst>
            <a:lin ang="5400000" scaled="1"/>
            <a:tileRect/>
          </a:gradFill>
          <a:ln w="19050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ko-KR" altLang="en-US" dirty="0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dirty="0" smtClean="0"/>
              <a:t>둘째 수준</a:t>
            </a:r>
          </a:p>
          <a:p>
            <a:pPr lvl="2" eaLnBrk="1" latinLnBrk="0" hangingPunct="1"/>
            <a:r>
              <a:rPr kumimoji="0" lang="ko-KR" altLang="en-US" dirty="0" smtClean="0"/>
              <a:t>셋째 수준</a:t>
            </a:r>
          </a:p>
          <a:p>
            <a:pPr lvl="3" eaLnBrk="1" latinLnBrk="0" hangingPunct="1"/>
            <a:r>
              <a:rPr kumimoji="0" lang="ko-KR" altLang="en-US" dirty="0" smtClean="0"/>
              <a:t>넷째 수준</a:t>
            </a:r>
          </a:p>
          <a:p>
            <a:pPr lvl="4" eaLnBrk="1" latinLnBrk="0" hangingPunct="1"/>
            <a:r>
              <a:rPr kumimoji="0" lang="ko-KR" altLang="en-US" dirty="0" smtClean="0"/>
              <a:t>다섯째 수준</a:t>
            </a:r>
            <a:endParaRPr kumimoji="0" 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00E9C587-FA01-4AB9-94BD-B6051A0F150F}" type="datetimeFigureOut">
              <a:rPr lang="ko-KR" altLang="en-US" smtClean="0"/>
              <a:t>2018-10-04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4ECAF470-A760-403C-AF6C-4EAC5D9A1874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solidFill>
            <a:srgbClr val="7030A0"/>
          </a:solidFill>
          <a:ln>
            <a:solidFill>
              <a:srgbClr val="FFFF00"/>
            </a:solidFill>
          </a:ln>
          <a:scene3d>
            <a:camera prst="orthographicFront" fov="0">
              <a:rot lat="0" lon="0" rev="0"/>
            </a:camera>
            <a:lightRig rig="glow" dir="t">
              <a:rot lat="0" lon="0" rev="4500000"/>
            </a:lightRig>
          </a:scene3d>
          <a:sp3d>
            <a:bevelT w="152400" h="50800" prst="softRound"/>
          </a:sp3d>
        </p:spPr>
        <p:txBody>
          <a:bodyPr vert="horz" rtlCol="0" anchor="ctr">
            <a:normAutofit/>
            <a:sp3d prstMaterial="matte">
              <a:contourClr>
                <a:schemeClr val="accent1">
                  <a:alpha val="95000"/>
                </a:schemeClr>
              </a:contourClr>
            </a:sp3d>
          </a:bodyPr>
          <a:lstStyle/>
          <a:p>
            <a:r>
              <a:rPr kumimoji="0" lang="ko-KR" altLang="en-US" dirty="0" smtClean="0"/>
              <a:t>마스터 제목 스타일 편집</a:t>
            </a:r>
            <a:endParaRPr kumimoji="0"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ctr" rtl="0" eaLnBrk="1" latinLnBrk="1" hangingPunct="1">
        <a:spcBef>
          <a:spcPct val="0"/>
        </a:spcBef>
        <a:buNone/>
        <a:defRPr kumimoji="0" sz="4400" b="1" kern="1200" spc="50" dirty="0" smtClean="0">
          <a:ln>
            <a:noFill/>
            <a:prstDash val="solid"/>
          </a:ln>
          <a:gradFill flip="none" rotWithShape="1">
            <a:gsLst>
              <a:gs pos="0">
                <a:schemeClr val="tx2"/>
              </a:gs>
              <a:gs pos="26000">
                <a:schemeClr val="tx2"/>
              </a:gs>
              <a:gs pos="41000">
                <a:schemeClr val="tx2">
                  <a:shade val="90000"/>
                </a:schemeClr>
              </a:gs>
              <a:gs pos="67000">
                <a:schemeClr val="tx2">
                  <a:shade val="50000"/>
                </a:schemeClr>
              </a:gs>
              <a:gs pos="95000">
                <a:schemeClr val="tx2"/>
              </a:gs>
            </a:gsLst>
            <a:lin ang="5400000" scaled="1"/>
            <a:tileRect/>
          </a:gradFill>
          <a:effectLst>
            <a:outerShdw blurRad="50800" dist="50800" dir="5400000" algn="tl" rotWithShape="0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latinLnBrk="1" hangingPunct="1">
        <a:defRPr kumimoji="0">
          <a:solidFill>
            <a:schemeClr val="tx2"/>
          </a:solidFill>
        </a:defRPr>
      </a:lvl2pPr>
      <a:lvl3pPr eaLnBrk="1" latinLnBrk="1" hangingPunct="1">
        <a:defRPr kumimoji="0">
          <a:solidFill>
            <a:schemeClr val="tx2"/>
          </a:solidFill>
        </a:defRPr>
      </a:lvl3pPr>
      <a:lvl4pPr eaLnBrk="1" latinLnBrk="1" hangingPunct="1">
        <a:defRPr kumimoji="0">
          <a:solidFill>
            <a:schemeClr val="tx2"/>
          </a:solidFill>
        </a:defRPr>
      </a:lvl4pPr>
      <a:lvl5pPr eaLnBrk="1" latinLnBrk="1" hangingPunct="1">
        <a:defRPr kumimoji="0">
          <a:solidFill>
            <a:schemeClr val="tx2"/>
          </a:solidFill>
        </a:defRPr>
      </a:lvl5pPr>
      <a:lvl6pPr eaLnBrk="1" latinLnBrk="1" hangingPunct="1">
        <a:defRPr kumimoji="0">
          <a:solidFill>
            <a:schemeClr val="tx2"/>
          </a:solidFill>
        </a:defRPr>
      </a:lvl6pPr>
      <a:lvl7pPr eaLnBrk="1" latinLnBrk="1" hangingPunct="1">
        <a:defRPr kumimoji="0">
          <a:solidFill>
            <a:schemeClr val="tx2"/>
          </a:solidFill>
        </a:defRPr>
      </a:lvl7pPr>
      <a:lvl8pPr eaLnBrk="1" latinLnBrk="1" hangingPunct="1">
        <a:defRPr kumimoji="0">
          <a:solidFill>
            <a:schemeClr val="tx2"/>
          </a:solidFill>
        </a:defRPr>
      </a:lvl8pPr>
      <a:lvl9pPr eaLnBrk="1" latinLnBrk="1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1" hangingPunct="1">
        <a:spcBef>
          <a:spcPct val="20000"/>
        </a:spcBef>
        <a:buClr>
          <a:schemeClr val="accent2"/>
        </a:buClr>
        <a:buFont typeface="Wingdings 2"/>
        <a:buChar char="²"/>
        <a:defRPr kumimoji="0" sz="3200" kern="1200">
          <a:solidFill>
            <a:schemeClr val="tx1"/>
          </a:solidFill>
          <a:latin typeface="+mj-ea"/>
          <a:ea typeface="+mj-ea"/>
          <a:cs typeface="+mn-cs"/>
        </a:defRPr>
      </a:lvl1pPr>
      <a:lvl2pPr marL="742950" indent="-285750" algn="l" rtl="0" eaLnBrk="1" latinLnBrk="1" hangingPunct="1">
        <a:spcBef>
          <a:spcPct val="20000"/>
        </a:spcBef>
        <a:buClr>
          <a:schemeClr val="accent3"/>
        </a:buClr>
        <a:buSzPct val="85000"/>
        <a:buFont typeface="Wingdings"/>
        <a:buChar char="u"/>
        <a:defRPr kumimoji="0" sz="2800" kern="1200">
          <a:solidFill>
            <a:schemeClr val="tx1"/>
          </a:solidFill>
          <a:latin typeface="+mj-ea"/>
          <a:ea typeface="+mj-ea"/>
          <a:cs typeface="+mn-cs"/>
        </a:defRPr>
      </a:lvl2pPr>
      <a:lvl3pPr marL="1143000" indent="-228600" algn="l" rtl="0" eaLnBrk="1" latinLnBrk="1" hangingPunct="1">
        <a:spcBef>
          <a:spcPct val="20000"/>
        </a:spcBef>
        <a:buClr>
          <a:schemeClr val="accent4"/>
        </a:buClr>
        <a:buSzPct val="80000"/>
        <a:buFont typeface="Wingdings"/>
        <a:buChar char="u"/>
        <a:defRPr kumimoji="0" sz="2600" kern="1200">
          <a:solidFill>
            <a:schemeClr val="tx1"/>
          </a:solidFill>
          <a:latin typeface="+mj-ea"/>
          <a:ea typeface="+mj-ea"/>
          <a:cs typeface="+mn-cs"/>
        </a:defRPr>
      </a:lvl3pPr>
      <a:lvl4pPr marL="1600200" indent="-228600" algn="l" rtl="0" eaLnBrk="1" latinLnBrk="1" hangingPunct="1">
        <a:spcBef>
          <a:spcPct val="20000"/>
        </a:spcBef>
        <a:buClr>
          <a:schemeClr val="accent5"/>
        </a:buClr>
        <a:buSzPct val="75000"/>
        <a:buFont typeface="Wingdings"/>
        <a:buChar char="u"/>
        <a:defRPr kumimoji="0" sz="2400" kern="1200">
          <a:solidFill>
            <a:schemeClr val="tx1"/>
          </a:solidFill>
          <a:latin typeface="+mj-ea"/>
          <a:ea typeface="+mj-ea"/>
          <a:cs typeface="+mn-cs"/>
        </a:defRPr>
      </a:lvl4pPr>
      <a:lvl5pPr marL="2057400" indent="-228600" algn="l" rtl="0" eaLnBrk="1" latinLnBrk="1" hangingPunct="1">
        <a:spcBef>
          <a:spcPct val="20000"/>
        </a:spcBef>
        <a:buClr>
          <a:schemeClr val="accent6"/>
        </a:buClr>
        <a:buSzPct val="70000"/>
        <a:buFont typeface="Wingdings"/>
        <a:buChar char="u"/>
        <a:defRPr kumimoji="0" sz="2000" kern="1200">
          <a:solidFill>
            <a:schemeClr val="tx1"/>
          </a:solidFill>
          <a:latin typeface="+mj-ea"/>
          <a:ea typeface="+mj-ea"/>
          <a:cs typeface="+mn-cs"/>
        </a:defRPr>
      </a:lvl5pPr>
      <a:lvl6pPr marL="2514600" indent="-228600" algn="l" rtl="0" eaLnBrk="1" latinLnBrk="1" hangingPunct="1">
        <a:spcBef>
          <a:spcPct val="20000"/>
        </a:spcBef>
        <a:buClr>
          <a:schemeClr val="tx2"/>
        </a:buClr>
        <a:buSzPct val="60000"/>
        <a:buFont typeface="Wingdings"/>
        <a:buChar char="u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1" hangingPunct="1">
        <a:spcBef>
          <a:spcPct val="20000"/>
        </a:spcBef>
        <a:buClr>
          <a:schemeClr val="accent1"/>
        </a:buClr>
        <a:buSzPct val="60000"/>
        <a:buFont typeface="Wingdings"/>
        <a:buChar char="u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1" hangingPunct="1">
        <a:spcBef>
          <a:spcPct val="20000"/>
        </a:spcBef>
        <a:buClr>
          <a:schemeClr val="accent2"/>
        </a:buClr>
        <a:buSzPct val="55000"/>
        <a:buFont typeface="Wingdings"/>
        <a:buChar char="u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1" hangingPunct="1">
        <a:spcBef>
          <a:spcPct val="20000"/>
        </a:spcBef>
        <a:buClr>
          <a:schemeClr val="accent3"/>
        </a:buClr>
        <a:buSzPct val="50000"/>
        <a:buFont typeface="Wingdings"/>
        <a:buChar char="u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smtClean="0"/>
              <a:t>和訣詩 </a:t>
            </a:r>
            <a:r>
              <a:rPr lang="en-US" altLang="ko-KR" smtClean="0"/>
              <a:t>(</a:t>
            </a:r>
            <a:r>
              <a:rPr lang="ko-KR" altLang="en-US" smtClean="0"/>
              <a:t>화결시</a:t>
            </a:r>
            <a:r>
              <a:rPr lang="en-US" altLang="ko-KR" smtClean="0"/>
              <a:t>)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50131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mtClean="0"/>
              <a:t>萬年枝上花千朶 四海雲中月一鑑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mtClean="0"/>
              <a:t>만년 묵은 가지 위에 꽃이 피어 천 떨기요</a:t>
            </a:r>
            <a:r>
              <a:rPr lang="en-US" altLang="ko-KR" smtClean="0"/>
              <a:t>, </a:t>
            </a:r>
            <a:r>
              <a:rPr lang="ko-KR" altLang="en-US" smtClean="0"/>
              <a:t>사해의 구름 가운데 달솟으니 한 개의 거울일세</a:t>
            </a:r>
            <a:r>
              <a:rPr lang="en-US" altLang="ko-KR" smtClean="0"/>
              <a:t>.</a:t>
            </a:r>
          </a:p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7322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mtClean="0"/>
              <a:t>登樓人如鶴背仙 泛舟馬若天上龍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mtClean="0"/>
              <a:t>누각에 오른 사람은 학의 등에 신선같고 뜬 배에 있는 말은 한울 위에 용 같아라</a:t>
            </a:r>
            <a:r>
              <a:rPr lang="en-US" altLang="ko-KR" smtClean="0"/>
              <a:t>.</a:t>
            </a:r>
          </a:p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43748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mtClean="0"/>
              <a:t>人無孔子意如同 書非萬卷志能大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mtClean="0"/>
              <a:t>사람은 공자가 아니로되 뜻은 같고</a:t>
            </a:r>
            <a:r>
              <a:rPr lang="en-US" altLang="ko-KR" smtClean="0"/>
              <a:t>, </a:t>
            </a:r>
            <a:r>
              <a:rPr lang="ko-KR" altLang="en-US" smtClean="0"/>
              <a:t>글은 만권이 아니로되 뜻은 능히 크도다</a:t>
            </a:r>
            <a:r>
              <a:rPr lang="en-US" altLang="ko-KR" smtClean="0"/>
              <a:t>.</a:t>
            </a:r>
          </a:p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30034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片片飛飛兮 紅花之紅耶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mtClean="0"/>
              <a:t>조각 조각 날고 날림이여</a:t>
            </a:r>
            <a:r>
              <a:rPr lang="en-US" altLang="ko-KR" smtClean="0"/>
              <a:t>, </a:t>
            </a:r>
            <a:r>
              <a:rPr lang="ko-KR" altLang="en-US" smtClean="0"/>
              <a:t>붉은 꽃의 붉음이냐</a:t>
            </a:r>
            <a:r>
              <a:rPr lang="en-US" altLang="ko-KR" smtClean="0"/>
              <a:t>.</a:t>
            </a:r>
          </a:p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49084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枝枝發發兮 綠樹之綠耶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mtClean="0"/>
              <a:t>가지 가지 피고 핌이여</a:t>
            </a:r>
            <a:r>
              <a:rPr lang="en-US" altLang="ko-KR" smtClean="0"/>
              <a:t>, </a:t>
            </a:r>
            <a:r>
              <a:rPr lang="ko-KR" altLang="en-US" smtClean="0"/>
              <a:t>푸른 나무의 푸름이냐</a:t>
            </a:r>
            <a:r>
              <a:rPr lang="en-US" altLang="ko-KR" smtClean="0"/>
              <a:t>.</a:t>
            </a:r>
          </a:p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77039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霏霏紛紛兮 白雪之白耶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mtClean="0"/>
              <a:t>부슬 부슬 흩날림이여</a:t>
            </a:r>
            <a:r>
              <a:rPr lang="en-US" altLang="ko-KR" smtClean="0"/>
              <a:t>, </a:t>
            </a:r>
            <a:r>
              <a:rPr lang="ko-KR" altLang="en-US" smtClean="0"/>
              <a:t>흰 눈의 흰 것이냐</a:t>
            </a:r>
            <a:r>
              <a:rPr lang="en-US" altLang="ko-KR" smtClean="0"/>
              <a:t>.</a:t>
            </a:r>
          </a:p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46850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浩浩茫茫兮 淸江之淸耶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mtClean="0"/>
              <a:t>넓고 넓고 아득하고 아득함이여</a:t>
            </a:r>
            <a:r>
              <a:rPr lang="en-US" altLang="ko-KR" smtClean="0"/>
              <a:t>, </a:t>
            </a:r>
            <a:r>
              <a:rPr lang="ko-KR" altLang="en-US" smtClean="0"/>
              <a:t>맑은 강의 맑음이냐</a:t>
            </a:r>
            <a:r>
              <a:rPr lang="en-US" altLang="ko-KR" smtClean="0"/>
              <a:t>.</a:t>
            </a:r>
          </a:p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95135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泛泛桂棹兮 波不興沙十里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mtClean="0"/>
              <a:t>둥둥 뜬 계수나무 노여</a:t>
            </a:r>
            <a:r>
              <a:rPr lang="en-US" altLang="ko-KR" smtClean="0"/>
              <a:t>, </a:t>
            </a:r>
            <a:r>
              <a:rPr lang="ko-KR" altLang="en-US" smtClean="0"/>
              <a:t>물결도 일지 않는 모래밭 십리로다</a:t>
            </a:r>
            <a:r>
              <a:rPr lang="en-US" altLang="ko-KR" smtClean="0"/>
              <a:t>.</a:t>
            </a:r>
          </a:p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98659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路遊閑談兮 月山東風北時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mtClean="0"/>
              <a:t>길에서 거닐며 한가로이 말함이여</a:t>
            </a:r>
            <a:r>
              <a:rPr lang="en-US" altLang="ko-KR" smtClean="0"/>
              <a:t>, </a:t>
            </a:r>
            <a:r>
              <a:rPr lang="ko-KR" altLang="en-US" smtClean="0"/>
              <a:t>달은 동산에 솟고 바람은 북쪽에 불 때로다</a:t>
            </a:r>
            <a:r>
              <a:rPr lang="en-US" altLang="ko-KR" smtClean="0"/>
              <a:t>.</a:t>
            </a:r>
          </a:p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76886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泰山之峙峙兮 夫子登臨何時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mtClean="0"/>
              <a:t>태산이 높고 높음이여</a:t>
            </a:r>
            <a:r>
              <a:rPr lang="en-US" altLang="ko-KR" smtClean="0"/>
              <a:t>, </a:t>
            </a:r>
            <a:r>
              <a:rPr lang="ko-KR" altLang="en-US" smtClean="0"/>
              <a:t>부자께서 오른 것이 어느 때인가</a:t>
            </a:r>
            <a:r>
              <a:rPr lang="en-US" altLang="ko-KR" smtClean="0"/>
              <a:t>.</a:t>
            </a:r>
          </a:p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66399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mtClean="0"/>
              <a:t>方方谷谷行行盡 水水山山箇箇知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mtClean="0"/>
              <a:t>방방곡곡 돌아보니 물마다 산마다 낱낱이 알겠더라</a:t>
            </a:r>
            <a:r>
              <a:rPr lang="en-US" altLang="ko-KR" smtClean="0"/>
              <a:t>.</a:t>
            </a:r>
          </a:p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69824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淸風之徐徐兮 五柳先生覺非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mtClean="0"/>
              <a:t>맑은 바람이 서서히 불음이여</a:t>
            </a:r>
            <a:r>
              <a:rPr lang="en-US" altLang="ko-KR" smtClean="0"/>
              <a:t>, </a:t>
            </a:r>
            <a:r>
              <a:rPr lang="ko-KR" altLang="en-US" smtClean="0"/>
              <a:t>오류선생이 잘못을 깨달음이라</a:t>
            </a:r>
            <a:r>
              <a:rPr lang="en-US" altLang="ko-KR" smtClean="0"/>
              <a:t>.</a:t>
            </a:r>
          </a:p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68576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淸江之浩浩兮 蘇子與客風流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mtClean="0"/>
              <a:t>맑은 강의 넓고 넓음이여</a:t>
            </a:r>
            <a:r>
              <a:rPr lang="en-US" altLang="ko-KR" smtClean="0"/>
              <a:t>, </a:t>
            </a:r>
            <a:r>
              <a:rPr lang="ko-KR" altLang="en-US" smtClean="0"/>
              <a:t>소동파와 손님의 풍류로다</a:t>
            </a:r>
            <a:r>
              <a:rPr lang="en-US" altLang="ko-KR" smtClean="0"/>
              <a:t>.</a:t>
            </a:r>
          </a:p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32626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池塘之深深兮 是濂溪之所樂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mtClean="0"/>
              <a:t>연못의 깊고 깊음이여</a:t>
            </a:r>
            <a:r>
              <a:rPr lang="en-US" altLang="ko-KR" smtClean="0"/>
              <a:t>, </a:t>
            </a:r>
            <a:r>
              <a:rPr lang="ko-KR" altLang="en-US" smtClean="0"/>
              <a:t>바로 주렴계의 즐거움이로다</a:t>
            </a:r>
            <a:r>
              <a:rPr lang="en-US" altLang="ko-KR" smtClean="0"/>
              <a:t>.</a:t>
            </a:r>
          </a:p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81929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綠竹之綠綠兮 爲君子之非俗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mtClean="0"/>
              <a:t>푸른 대의 푸르고 푸름이여</a:t>
            </a:r>
            <a:r>
              <a:rPr lang="en-US" altLang="ko-KR" smtClean="0"/>
              <a:t>, </a:t>
            </a:r>
            <a:r>
              <a:rPr lang="ko-KR" altLang="en-US" smtClean="0"/>
              <a:t>군자의 속되지 않음이로다</a:t>
            </a:r>
            <a:r>
              <a:rPr lang="en-US" altLang="ko-KR" smtClean="0"/>
              <a:t>.</a:t>
            </a:r>
          </a:p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80046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靑松之靑靑兮 洗耳處士爲友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mtClean="0"/>
              <a:t>푸른 솔의 푸르고 푸름이여</a:t>
            </a:r>
            <a:r>
              <a:rPr lang="en-US" altLang="ko-KR" smtClean="0"/>
              <a:t>, </a:t>
            </a:r>
            <a:r>
              <a:rPr lang="ko-KR" altLang="en-US" smtClean="0"/>
              <a:t>귀 씻던 처사의 벗이로다</a:t>
            </a:r>
            <a:r>
              <a:rPr lang="en-US" altLang="ko-KR" smtClean="0"/>
              <a:t>.</a:t>
            </a:r>
          </a:p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031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明月之明明兮 曰太白之所抱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mtClean="0"/>
              <a:t>밝은 달의 밝고 밝음이여</a:t>
            </a:r>
            <a:r>
              <a:rPr lang="en-US" altLang="ko-KR" smtClean="0"/>
              <a:t>, </a:t>
            </a:r>
            <a:r>
              <a:rPr lang="ko-KR" altLang="en-US" smtClean="0"/>
              <a:t>이태백이 안으려던 바요</a:t>
            </a:r>
            <a:r>
              <a:rPr lang="en-US" altLang="ko-KR" smtClean="0"/>
              <a:t>.</a:t>
            </a:r>
          </a:p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8353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耳得爲聲目色 盡是閑談古今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mtClean="0"/>
              <a:t>귀에 들리는 것은 소리요 눈에 보이는 것은 빛이니</a:t>
            </a:r>
            <a:r>
              <a:rPr lang="en-US" altLang="ko-KR" smtClean="0"/>
              <a:t>, </a:t>
            </a:r>
            <a:r>
              <a:rPr lang="ko-KR" altLang="en-US" smtClean="0"/>
              <a:t>다 이것이 한가로이 예와 이제를 말함이라</a:t>
            </a:r>
            <a:r>
              <a:rPr lang="en-US" altLang="ko-KR" smtClean="0"/>
              <a:t>.</a:t>
            </a:r>
          </a:p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22303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mtClean="0"/>
              <a:t>萬里白雪紛紛兮 千山歸鳥飛飛絶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mtClean="0"/>
              <a:t>만리에 흰 눈이 어지럽게 흩날림이여</a:t>
            </a:r>
            <a:r>
              <a:rPr lang="en-US" altLang="ko-KR" smtClean="0"/>
              <a:t>, </a:t>
            </a:r>
            <a:r>
              <a:rPr lang="ko-KR" altLang="en-US" smtClean="0"/>
              <a:t>천산에 돌아가는 새 날음이 끊어졌네</a:t>
            </a:r>
            <a:r>
              <a:rPr lang="en-US" altLang="ko-KR" smtClean="0"/>
              <a:t>.</a:t>
            </a:r>
          </a:p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94697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mtClean="0"/>
              <a:t>東山欲登明明兮 西峯何事遮遮路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mtClean="0"/>
              <a:t>동산이 밝고 밝아 오르고자 함이여</a:t>
            </a:r>
            <a:r>
              <a:rPr lang="en-US" altLang="ko-KR" smtClean="0"/>
              <a:t>, </a:t>
            </a:r>
            <a:r>
              <a:rPr lang="ko-KR" altLang="en-US" smtClean="0"/>
              <a:t>서봉은 무슨 일로 길을 막고 막는고</a:t>
            </a:r>
            <a:r>
              <a:rPr lang="en-US" altLang="ko-KR" smtClean="0"/>
              <a:t>.</a:t>
            </a:r>
          </a:p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24093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mtClean="0"/>
              <a:t>松松栢栢靑靑立 枝枝葉葉萬萬節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mtClean="0"/>
              <a:t>소나무 잣나무는 푸릇 푸릇 서 있는데 가지가지 잎새마다 만만 마디로다</a:t>
            </a:r>
            <a:r>
              <a:rPr lang="en-US" altLang="ko-KR" smtClean="0"/>
              <a:t>.</a:t>
            </a:r>
          </a:p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26594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mtClean="0"/>
              <a:t>老鶴生子布天下 飛來飛去募仰極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mtClean="0"/>
              <a:t>늙은 학이 새끼쳐서 온 천하에 퍼뜨리니 날아오고 날아가며 사모하기 극치로다</a:t>
            </a:r>
            <a:r>
              <a:rPr lang="en-US" altLang="ko-KR" smtClean="0"/>
              <a:t>.</a:t>
            </a:r>
          </a:p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46882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運兮運兮得否 時云時云覺者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mtClean="0"/>
              <a:t>운이여 운이여</a:t>
            </a:r>
            <a:r>
              <a:rPr lang="en-US" altLang="ko-KR" smtClean="0"/>
              <a:t>, </a:t>
            </a:r>
            <a:r>
              <a:rPr lang="ko-KR" altLang="en-US" smtClean="0"/>
              <a:t>얻었느냐 아니냐</a:t>
            </a:r>
            <a:r>
              <a:rPr lang="en-US" altLang="ko-KR" smtClean="0"/>
              <a:t>, </a:t>
            </a:r>
            <a:r>
              <a:rPr lang="ko-KR" altLang="en-US" smtClean="0"/>
              <a:t>때여 때여</a:t>
            </a:r>
            <a:r>
              <a:rPr lang="en-US" altLang="ko-KR" smtClean="0"/>
              <a:t>, </a:t>
            </a:r>
            <a:r>
              <a:rPr lang="ko-KR" altLang="en-US" smtClean="0"/>
              <a:t>깨달음이로다</a:t>
            </a:r>
            <a:r>
              <a:rPr lang="en-US" altLang="ko-KR" smtClean="0"/>
              <a:t>.</a:t>
            </a:r>
          </a:p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96398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鳳兮鳳兮賢者 河兮河兮聖人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mtClean="0"/>
              <a:t>봉황이여 봉황이여</a:t>
            </a:r>
            <a:r>
              <a:rPr lang="en-US" altLang="ko-KR" smtClean="0"/>
              <a:t>, </a:t>
            </a:r>
            <a:r>
              <a:rPr lang="ko-KR" altLang="en-US" smtClean="0"/>
              <a:t>어진 사람이요</a:t>
            </a:r>
            <a:r>
              <a:rPr lang="en-US" altLang="ko-KR" smtClean="0"/>
              <a:t>, </a:t>
            </a:r>
            <a:r>
              <a:rPr lang="ko-KR" altLang="en-US" smtClean="0"/>
              <a:t>하수여 하수여</a:t>
            </a:r>
            <a:r>
              <a:rPr lang="en-US" altLang="ko-KR" smtClean="0"/>
              <a:t>, </a:t>
            </a:r>
            <a:r>
              <a:rPr lang="ko-KR" altLang="en-US" smtClean="0"/>
              <a:t>성인이로다</a:t>
            </a:r>
            <a:r>
              <a:rPr lang="en-US" altLang="ko-KR" smtClean="0"/>
              <a:t>.</a:t>
            </a:r>
          </a:p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01096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mtClean="0"/>
              <a:t>春宮桃李夭夭兮 智士男兒樂樂哉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mtClean="0"/>
              <a:t>봄궁전의 복숭아꽃 오얏꽃이 곱고도 고움이여</a:t>
            </a:r>
            <a:r>
              <a:rPr lang="en-US" altLang="ko-KR" smtClean="0"/>
              <a:t>, </a:t>
            </a:r>
            <a:r>
              <a:rPr lang="ko-KR" altLang="en-US" smtClean="0"/>
              <a:t>지혜로운 사나이는 즐겁고 즐거워라</a:t>
            </a:r>
            <a:r>
              <a:rPr lang="en-US" altLang="ko-KR" smtClean="0"/>
              <a:t>.</a:t>
            </a:r>
          </a:p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0634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mtClean="0"/>
              <a:t>萬壑千峯高高兮 一登二登小小吟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mtClean="0"/>
              <a:t>만학천봉 높고도 높을시고</a:t>
            </a:r>
            <a:r>
              <a:rPr lang="en-US" altLang="ko-KR" smtClean="0"/>
              <a:t>, </a:t>
            </a:r>
            <a:r>
              <a:rPr lang="ko-KR" altLang="en-US" smtClean="0"/>
              <a:t>한걸음 두걸음 오르며 나즉이 읊어보네</a:t>
            </a:r>
            <a:r>
              <a:rPr lang="en-US" altLang="ko-KR" smtClean="0"/>
              <a:t>.</a:t>
            </a:r>
          </a:p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5100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mtClean="0"/>
              <a:t>明明其運各各明 同同學味念念同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mtClean="0"/>
              <a:t>밝고 밝은 그 운수는 저마다 밝을시고</a:t>
            </a:r>
            <a:r>
              <a:rPr lang="en-US" altLang="ko-KR" smtClean="0"/>
              <a:t>, </a:t>
            </a:r>
            <a:r>
              <a:rPr lang="ko-KR" altLang="en-US" smtClean="0"/>
              <a:t>같고 같은 배움의 맛은 생각마다 같을러라</a:t>
            </a:r>
            <a:r>
              <a:rPr lang="en-US" altLang="ko-KR" smtClean="0"/>
              <a:t>.</a:t>
            </a:r>
          </a:p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06914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고려청자">
  <a:themeElements>
    <a:clrScheme name="고려청자">
      <a:dk1>
        <a:sysClr val="windowText" lastClr="000000"/>
      </a:dk1>
      <a:lt1>
        <a:sysClr val="window" lastClr="FFFFFF"/>
      </a:lt1>
      <a:dk2>
        <a:srgbClr val="005466"/>
      </a:dk2>
      <a:lt2>
        <a:srgbClr val="D9F3F4"/>
      </a:lt2>
      <a:accent1>
        <a:srgbClr val="3F949A"/>
      </a:accent1>
      <a:accent2>
        <a:srgbClr val="4764B0"/>
      </a:accent2>
      <a:accent3>
        <a:srgbClr val="4FADD1"/>
      </a:accent3>
      <a:accent4>
        <a:srgbClr val="85B692"/>
      </a:accent4>
      <a:accent5>
        <a:srgbClr val="6B94E2"/>
      </a:accent5>
      <a:accent6>
        <a:srgbClr val="819BAB"/>
      </a:accent6>
      <a:hlink>
        <a:srgbClr val="7C0808"/>
      </a:hlink>
      <a:folHlink>
        <a:srgbClr val="0D356F"/>
      </a:folHlink>
    </a:clrScheme>
    <a:fontScheme name="고려청자">
      <a:majorFont>
        <a:latin typeface="Georgia"/>
        <a:ea typeface=""/>
        <a:cs typeface=""/>
        <a:font script="Grek" typeface="Arial"/>
        <a:font script="Cyrl" typeface="Arial"/>
        <a:font script="Jpan" typeface="HG明朝E"/>
        <a:font script="Hang" typeface="HY견명조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Verdana"/>
        <a:ea typeface=""/>
        <a:cs typeface=""/>
        <a:font script="Grek" typeface="Arial"/>
        <a:font script="Cyrl" typeface="Arial"/>
        <a:font script="Jpan" typeface="HGP明朝E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고려청자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30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100000"/>
              </a:schemeClr>
            </a:gs>
          </a:gsLst>
          <a:lin ang="2700000" scaled="1"/>
        </a:gradFill>
        <a:gradFill rotWithShape="1">
          <a:gsLst>
            <a:gs pos="0">
              <a:schemeClr val="phClr">
                <a:tint val="100000"/>
                <a:shade val="6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100000"/>
              </a:schemeClr>
            </a:gs>
          </a:gsLst>
          <a:lin ang="3780000" scaled="1"/>
        </a:gradFill>
      </a:fillStyleLst>
      <a:lnStyleLst>
        <a:ln w="31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8100" dir="2700000" algn="tl">
              <a:srgbClr val="000000">
                <a:alpha val="43137"/>
              </a:srgbClr>
            </a:outerShdw>
          </a:effectLst>
        </a:effectStyle>
        <a:effectStyle>
          <a:effectLst>
            <a:outerShdw blurRad="38100" dist="38100" dir="3000000" algn="tl">
              <a:srgbClr val="000000">
                <a:alpha val="45490"/>
              </a:srgbClr>
            </a:outerShdw>
          </a:effectLst>
          <a:scene3d>
            <a:camera prst="orthographicFront" fov="0">
              <a:rot lat="0" lon="0" rev="0"/>
            </a:camera>
            <a:lightRig rig="twoPt" dir="t">
              <a:rot lat="0" lon="0" rev="5100000"/>
            </a:lightRig>
          </a:scene3d>
          <a:sp3d contourW="12700" prstMaterial="plastic">
            <a:bevelT w="50800" h="63500"/>
            <a:contourClr>
              <a:srgbClr val="000000">
                <a:alpha val="35294"/>
              </a:srgbClr>
            </a:contourClr>
          </a:sp3d>
        </a:effectStyle>
        <a:effectStyle>
          <a:effectLst>
            <a:outerShdw blurRad="63500" dist="63500" dir="3000000" algn="tl">
              <a:srgbClr val="000000">
                <a:alpha val="50196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18600000"/>
            </a:lightRig>
          </a:scene3d>
          <a:sp3d prstMaterial="plastic">
            <a:bevelT w="101600" h="63500"/>
            <a:contourClr>
              <a:srgbClr val="000000">
                <a:alpha val="40784"/>
              </a:srgb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85000"/>
                <a:shade val="100000"/>
                <a:hueMod val="100000"/>
                <a:satMod val="100000"/>
              </a:schemeClr>
            </a:gs>
            <a:gs pos="20000">
              <a:schemeClr val="phClr">
                <a:tint val="100000"/>
                <a:shade val="75000"/>
                <a:hueMod val="100000"/>
                <a:satMod val="100000"/>
              </a:schemeClr>
            </a:gs>
            <a:gs pos="55000">
              <a:schemeClr val="phClr">
                <a:tint val="97000"/>
                <a:shade val="100000"/>
                <a:hueMod val="100000"/>
                <a:satMod val="100000"/>
              </a:schemeClr>
            </a:gs>
            <a:gs pos="85000">
              <a:schemeClr val="phClr">
                <a:tint val="100000"/>
                <a:shade val="65000"/>
                <a:hueMod val="100000"/>
                <a:satMod val="100000"/>
              </a:schemeClr>
            </a:gs>
          </a:gsLst>
          <a:lin ang="2700000" scaled="1"/>
        </a:gradFill>
        <a:blipFill>
          <a:blip xmlns:r="http://schemas.openxmlformats.org/officeDocument/2006/relationships" r:embed="rId1">
            <a:duotone>
              <a:schemeClr val="phClr">
                <a:tint val="0"/>
                <a:shade val="50000"/>
                <a:hueMod val="100000"/>
                <a:satMod val="100000"/>
              </a:schemeClr>
              <a:schemeClr val="phClr">
                <a:tint val="10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Crane</Template>
  <TotalTime>3</TotalTime>
  <Words>618</Words>
  <Application>Microsoft Office PowerPoint</Application>
  <PresentationFormat>화면 슬라이드 쇼(4:3)</PresentationFormat>
  <Paragraphs>55</Paragraphs>
  <Slides>28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28</vt:i4>
      </vt:variant>
    </vt:vector>
  </HeadingPairs>
  <TitlesOfParts>
    <vt:vector size="29" baseType="lpstr">
      <vt:lpstr>고려청자</vt:lpstr>
      <vt:lpstr>和訣詩 (화결시)</vt:lpstr>
      <vt:lpstr>方方谷谷行行盡 水水山山箇箇知</vt:lpstr>
      <vt:lpstr>松松栢栢靑靑立 枝枝葉葉萬萬節</vt:lpstr>
      <vt:lpstr>老鶴生子布天下 飛來飛去募仰極</vt:lpstr>
      <vt:lpstr>運兮運兮得否 時云時云覺者</vt:lpstr>
      <vt:lpstr>鳳兮鳳兮賢者 河兮河兮聖人</vt:lpstr>
      <vt:lpstr>春宮桃李夭夭兮 智士男兒樂樂哉</vt:lpstr>
      <vt:lpstr>萬壑千峯高高兮 一登二登小小吟</vt:lpstr>
      <vt:lpstr>明明其運各各明 同同學味念念同</vt:lpstr>
      <vt:lpstr>萬年枝上花千朶 四海雲中月一鑑</vt:lpstr>
      <vt:lpstr>登樓人如鶴背仙 泛舟馬若天上龍</vt:lpstr>
      <vt:lpstr>人無孔子意如同 書非萬卷志能大</vt:lpstr>
      <vt:lpstr>片片飛飛兮 紅花之紅耶</vt:lpstr>
      <vt:lpstr>枝枝發發兮 綠樹之綠耶</vt:lpstr>
      <vt:lpstr>霏霏紛紛兮 白雪之白耶</vt:lpstr>
      <vt:lpstr>浩浩茫茫兮 淸江之淸耶</vt:lpstr>
      <vt:lpstr>泛泛桂棹兮 波不興沙十里</vt:lpstr>
      <vt:lpstr>路遊閑談兮 月山東風北時</vt:lpstr>
      <vt:lpstr>泰山之峙峙兮 夫子登臨何時</vt:lpstr>
      <vt:lpstr>淸風之徐徐兮 五柳先生覺非</vt:lpstr>
      <vt:lpstr>淸江之浩浩兮 蘇子與客風流</vt:lpstr>
      <vt:lpstr>池塘之深深兮 是濂溪之所樂</vt:lpstr>
      <vt:lpstr>綠竹之綠綠兮 爲君子之非俗</vt:lpstr>
      <vt:lpstr>靑松之靑靑兮 洗耳處士爲友</vt:lpstr>
      <vt:lpstr>明月之明明兮 曰太白之所抱</vt:lpstr>
      <vt:lpstr>耳得爲聲目色 盡是閑談古今</vt:lpstr>
      <vt:lpstr>萬里白雪紛紛兮 千山歸鳥飛飛絶</vt:lpstr>
      <vt:lpstr>東山欲登明明兮 西峯何事遮遮路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和訣詩 (화결시)</dc:title>
  <dc:creator>Registered User</dc:creator>
  <cp:lastModifiedBy>Registered User</cp:lastModifiedBy>
  <cp:revision>3</cp:revision>
  <dcterms:created xsi:type="dcterms:W3CDTF">2018-10-04T03:53:07Z</dcterms:created>
  <dcterms:modified xsi:type="dcterms:W3CDTF">2018-10-04T03:56:11Z</dcterms:modified>
</cp:coreProperties>
</file>