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E9C587-FA01-4AB9-94BD-B6051A0F150F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CAF470-A760-403C-AF6C-4EAC5D9A18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和訣詩 </a:t>
            </a:r>
            <a:r>
              <a:rPr lang="en-US" altLang="ko-KR" smtClean="0"/>
              <a:t>(</a:t>
            </a:r>
            <a:r>
              <a:rPr lang="ko-KR" altLang="en-US" smtClean="0"/>
              <a:t>화결시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1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萬年枝上花千朶 四海雲中月一鑑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만년 묵은 가지 위에 꽃이 피어 천 떨기요</a:t>
            </a:r>
            <a:r>
              <a:rPr lang="en-US" altLang="ko-KR" smtClean="0"/>
              <a:t>, </a:t>
            </a:r>
            <a:r>
              <a:rPr lang="ko-KR" altLang="en-US" smtClean="0"/>
              <a:t>사해의 구름 가운데 달솟으니 한 개의 거울일세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登樓人如鶴背仙 泛舟馬若天上龍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누각에 오른 사람은 학의 등에 신선같고 뜬 배에 있는 말은 한울 위에 용 같아라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7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人無孔子意如同 書非萬卷志能大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사람은 공자가 아니로되 뜻은 같고</a:t>
            </a:r>
            <a:r>
              <a:rPr lang="en-US" altLang="ko-KR" smtClean="0"/>
              <a:t>, </a:t>
            </a:r>
            <a:r>
              <a:rPr lang="ko-KR" altLang="en-US" smtClean="0"/>
              <a:t>글은 만권이 아니로되 뜻은 능히 크도다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00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片片飛飛兮 紅花之紅耶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조각 조각 날고 날림이여</a:t>
            </a:r>
            <a:r>
              <a:rPr lang="en-US" altLang="ko-KR" smtClean="0"/>
              <a:t>, </a:t>
            </a:r>
            <a:r>
              <a:rPr lang="ko-KR" altLang="en-US" smtClean="0"/>
              <a:t>붉은 꽃의 붉음이냐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0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枝枝發發兮 綠樹之綠耶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가지 가지 피고 핌이여</a:t>
            </a:r>
            <a:r>
              <a:rPr lang="en-US" altLang="ko-KR" smtClean="0"/>
              <a:t>, </a:t>
            </a:r>
            <a:r>
              <a:rPr lang="ko-KR" altLang="en-US" smtClean="0"/>
              <a:t>푸른 나무의 푸름이냐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03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霏霏紛紛兮 白雪之白耶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부슬 부슬 흩날림이여</a:t>
            </a:r>
            <a:r>
              <a:rPr lang="en-US" altLang="ko-KR" smtClean="0"/>
              <a:t>, </a:t>
            </a:r>
            <a:r>
              <a:rPr lang="ko-KR" altLang="en-US" smtClean="0"/>
              <a:t>흰 눈의 흰 것이냐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8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浩浩茫茫兮 淸江之淸耶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넓고 넓고 아득하고 아득함이여</a:t>
            </a:r>
            <a:r>
              <a:rPr lang="en-US" altLang="ko-KR" smtClean="0"/>
              <a:t>, </a:t>
            </a:r>
            <a:r>
              <a:rPr lang="ko-KR" altLang="en-US" smtClean="0"/>
              <a:t>맑은 강의 맑음이냐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1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泛泛桂棹兮 波不興沙十里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둥둥 뜬 계수나무 노여</a:t>
            </a:r>
            <a:r>
              <a:rPr lang="en-US" altLang="ko-KR" smtClean="0"/>
              <a:t>, </a:t>
            </a:r>
            <a:r>
              <a:rPr lang="ko-KR" altLang="en-US" smtClean="0"/>
              <a:t>물결도 일지 않는 모래밭 십리로다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6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路遊閑談兮 月山東風北時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길에서 거닐며 한가로이 말함이여</a:t>
            </a:r>
            <a:r>
              <a:rPr lang="en-US" altLang="ko-KR" smtClean="0"/>
              <a:t>, </a:t>
            </a:r>
            <a:r>
              <a:rPr lang="ko-KR" altLang="en-US" smtClean="0"/>
              <a:t>달은 동산에 솟고 바람은 북쪽에 불 때로다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8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泰山之峙峙兮 夫子登臨何時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태산이 높고 높음이여</a:t>
            </a:r>
            <a:r>
              <a:rPr lang="en-US" altLang="ko-KR" smtClean="0"/>
              <a:t>, </a:t>
            </a:r>
            <a:r>
              <a:rPr lang="ko-KR" altLang="en-US" smtClean="0"/>
              <a:t>부자께서 오른 것이 어느 때인가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39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方方谷谷行行盡 水水山山箇箇知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방방곡곡 돌아보니 물마다 산마다 낱낱이 알겠더라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8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淸風之徐徐兮 五柳先生覺非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맑은 바람이 서서히 불음이여</a:t>
            </a:r>
            <a:r>
              <a:rPr lang="en-US" altLang="ko-KR" smtClean="0"/>
              <a:t>, </a:t>
            </a:r>
            <a:r>
              <a:rPr lang="ko-KR" altLang="en-US" smtClean="0"/>
              <a:t>오류선생이 잘못을 깨달음이라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5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淸江之浩浩兮 蘇子與客風流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맑은 강의 넓고 넓음이여</a:t>
            </a:r>
            <a:r>
              <a:rPr lang="en-US" altLang="ko-KR" smtClean="0"/>
              <a:t>, </a:t>
            </a:r>
            <a:r>
              <a:rPr lang="ko-KR" altLang="en-US" smtClean="0"/>
              <a:t>소동파와 손님의 풍류로다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6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池塘之深深兮 是濂溪之所樂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연못의 깊고 깊음이여</a:t>
            </a:r>
            <a:r>
              <a:rPr lang="en-US" altLang="ko-KR" smtClean="0"/>
              <a:t>, </a:t>
            </a:r>
            <a:r>
              <a:rPr lang="ko-KR" altLang="en-US" smtClean="0"/>
              <a:t>바로 주렴계의 즐거움이로다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19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綠竹之綠綠兮 爲君子之非俗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푸른 대의 푸르고 푸름이여</a:t>
            </a:r>
            <a:r>
              <a:rPr lang="en-US" altLang="ko-KR" smtClean="0"/>
              <a:t>, </a:t>
            </a:r>
            <a:r>
              <a:rPr lang="ko-KR" altLang="en-US" smtClean="0"/>
              <a:t>군자의 속되지 않음이로다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0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靑松之靑靑兮 洗耳處士爲友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푸른 솔의 푸르고 푸름이여</a:t>
            </a:r>
            <a:r>
              <a:rPr lang="en-US" altLang="ko-KR" smtClean="0"/>
              <a:t>, </a:t>
            </a:r>
            <a:r>
              <a:rPr lang="ko-KR" altLang="en-US" smtClean="0"/>
              <a:t>귀 씻던 처사의 벗이로다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明月之明明兮 曰太白之所抱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밝은 달의 밝고 밝음이여</a:t>
            </a:r>
            <a:r>
              <a:rPr lang="en-US" altLang="ko-KR" smtClean="0"/>
              <a:t>, </a:t>
            </a:r>
            <a:r>
              <a:rPr lang="ko-KR" altLang="en-US" smtClean="0"/>
              <a:t>이태백이 안으려던 바요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耳得爲聲目色 盡是閑談古今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귀에 들리는 것은 소리요 눈에 보이는 것은 빛이니</a:t>
            </a:r>
            <a:r>
              <a:rPr lang="en-US" altLang="ko-KR" smtClean="0"/>
              <a:t>, </a:t>
            </a:r>
            <a:r>
              <a:rPr lang="ko-KR" altLang="en-US" smtClean="0"/>
              <a:t>다 이것이 한가로이 예와 이제를 말함이라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3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萬里白雪紛紛兮 千山歸鳥飛飛絶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만리에 흰 눈이 어지럽게 흩날림이여</a:t>
            </a:r>
            <a:r>
              <a:rPr lang="en-US" altLang="ko-KR" smtClean="0"/>
              <a:t>, </a:t>
            </a:r>
            <a:r>
              <a:rPr lang="ko-KR" altLang="en-US" smtClean="0"/>
              <a:t>천산에 돌아가는 새 날음이 끊어졌네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6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東山欲登明明兮 西峯何事遮遮路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동산이 밝고 밝아 오르고자 함이여</a:t>
            </a:r>
            <a:r>
              <a:rPr lang="en-US" altLang="ko-KR" smtClean="0"/>
              <a:t>, </a:t>
            </a:r>
            <a:r>
              <a:rPr lang="ko-KR" altLang="en-US" smtClean="0"/>
              <a:t>서봉은 무슨 일로 길을 막고 막는고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40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松松栢栢靑靑立 枝枝葉葉萬萬節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소나무 잣나무는 푸릇 푸릇 서 있는데 가지가지 잎새마다 만만 마디로다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5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老鶴生子布天下 飛來飛去募仰極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늙은 학이 새끼쳐서 온 천하에 퍼뜨리니 날아오고 날아가며 사모하기 극치로다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8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運兮運兮得否 時云時云覺者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운이여 운이여</a:t>
            </a:r>
            <a:r>
              <a:rPr lang="en-US" altLang="ko-KR" smtClean="0"/>
              <a:t>, </a:t>
            </a:r>
            <a:r>
              <a:rPr lang="ko-KR" altLang="en-US" smtClean="0"/>
              <a:t>얻었느냐 아니냐</a:t>
            </a:r>
            <a:r>
              <a:rPr lang="en-US" altLang="ko-KR" smtClean="0"/>
              <a:t>, </a:t>
            </a:r>
            <a:r>
              <a:rPr lang="ko-KR" altLang="en-US" smtClean="0"/>
              <a:t>때여 때여</a:t>
            </a:r>
            <a:r>
              <a:rPr lang="en-US" altLang="ko-KR" smtClean="0"/>
              <a:t>, </a:t>
            </a:r>
            <a:r>
              <a:rPr lang="ko-KR" altLang="en-US" smtClean="0"/>
              <a:t>깨달음이로다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39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鳳兮鳳兮賢者 河兮河兮聖人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봉황이여 봉황이여</a:t>
            </a:r>
            <a:r>
              <a:rPr lang="en-US" altLang="ko-KR" smtClean="0"/>
              <a:t>, </a:t>
            </a:r>
            <a:r>
              <a:rPr lang="ko-KR" altLang="en-US" smtClean="0"/>
              <a:t>어진 사람이요</a:t>
            </a:r>
            <a:r>
              <a:rPr lang="en-US" altLang="ko-KR" smtClean="0"/>
              <a:t>, </a:t>
            </a:r>
            <a:r>
              <a:rPr lang="ko-KR" altLang="en-US" smtClean="0"/>
              <a:t>하수여 하수여</a:t>
            </a:r>
            <a:r>
              <a:rPr lang="en-US" altLang="ko-KR" smtClean="0"/>
              <a:t>, </a:t>
            </a:r>
            <a:r>
              <a:rPr lang="ko-KR" altLang="en-US" smtClean="0"/>
              <a:t>성인이로다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10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春宮桃李夭夭兮 智士男兒樂樂哉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봄궁전의 복숭아꽃 오얏꽃이 곱고도 고움이여</a:t>
            </a:r>
            <a:r>
              <a:rPr lang="en-US" altLang="ko-KR" smtClean="0"/>
              <a:t>, </a:t>
            </a:r>
            <a:r>
              <a:rPr lang="ko-KR" altLang="en-US" smtClean="0"/>
              <a:t>지혜로운 사나이는 즐겁고 즐거워라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3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萬壑千峯高高兮 一登二登小小吟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만학천봉 높고도 높을시고</a:t>
            </a:r>
            <a:r>
              <a:rPr lang="en-US" altLang="ko-KR" smtClean="0"/>
              <a:t>, </a:t>
            </a:r>
            <a:r>
              <a:rPr lang="ko-KR" altLang="en-US" smtClean="0"/>
              <a:t>한걸음 두걸음 오르며 나즉이 읊어보네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1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明明其運各各明 同同學味念念同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밝고 밝은 그 운수는 저마다 밝을시고</a:t>
            </a:r>
            <a:r>
              <a:rPr lang="en-US" altLang="ko-KR" smtClean="0"/>
              <a:t>, </a:t>
            </a:r>
            <a:r>
              <a:rPr lang="ko-KR" altLang="en-US" smtClean="0"/>
              <a:t>같고 같은 배움의 맛은 생각마다 같을러라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9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</TotalTime>
  <Words>618</Words>
  <Application>Microsoft Office PowerPoint</Application>
  <PresentationFormat>화면 슬라이드 쇼(4:3)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고려청자</vt:lpstr>
      <vt:lpstr>和訣詩 (화결시)</vt:lpstr>
      <vt:lpstr>方方谷谷行行盡 水水山山箇箇知</vt:lpstr>
      <vt:lpstr>松松栢栢靑靑立 枝枝葉葉萬萬節</vt:lpstr>
      <vt:lpstr>老鶴生子布天下 飛來飛去募仰極</vt:lpstr>
      <vt:lpstr>運兮運兮得否 時云時云覺者</vt:lpstr>
      <vt:lpstr>鳳兮鳳兮賢者 河兮河兮聖人</vt:lpstr>
      <vt:lpstr>春宮桃李夭夭兮 智士男兒樂樂哉</vt:lpstr>
      <vt:lpstr>萬壑千峯高高兮 一登二登小小吟</vt:lpstr>
      <vt:lpstr>明明其運各各明 同同學味念念同</vt:lpstr>
      <vt:lpstr>萬年枝上花千朶 四海雲中月一鑑</vt:lpstr>
      <vt:lpstr>登樓人如鶴背仙 泛舟馬若天上龍</vt:lpstr>
      <vt:lpstr>人無孔子意如同 書非萬卷志能大</vt:lpstr>
      <vt:lpstr>片片飛飛兮 紅花之紅耶</vt:lpstr>
      <vt:lpstr>枝枝發發兮 綠樹之綠耶</vt:lpstr>
      <vt:lpstr>霏霏紛紛兮 白雪之白耶</vt:lpstr>
      <vt:lpstr>浩浩茫茫兮 淸江之淸耶</vt:lpstr>
      <vt:lpstr>泛泛桂棹兮 波不興沙十里</vt:lpstr>
      <vt:lpstr>路遊閑談兮 月山東風北時</vt:lpstr>
      <vt:lpstr>泰山之峙峙兮 夫子登臨何時</vt:lpstr>
      <vt:lpstr>淸風之徐徐兮 五柳先生覺非</vt:lpstr>
      <vt:lpstr>淸江之浩浩兮 蘇子與客風流</vt:lpstr>
      <vt:lpstr>池塘之深深兮 是濂溪之所樂</vt:lpstr>
      <vt:lpstr>綠竹之綠綠兮 爲君子之非俗</vt:lpstr>
      <vt:lpstr>靑松之靑靑兮 洗耳處士爲友</vt:lpstr>
      <vt:lpstr>明月之明明兮 曰太白之所抱</vt:lpstr>
      <vt:lpstr>耳得爲聲目色 盡是閑談古今</vt:lpstr>
      <vt:lpstr>萬里白雪紛紛兮 千山歸鳥飛飛絶</vt:lpstr>
      <vt:lpstr>東山欲登明明兮 西峯何事遮遮路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和訣詩 (화결시)</dc:title>
  <dc:creator>Registered User</dc:creator>
  <cp:lastModifiedBy>Registered User</cp:lastModifiedBy>
  <cp:revision>3</cp:revision>
  <dcterms:created xsi:type="dcterms:W3CDTF">2018-10-04T03:53:07Z</dcterms:created>
  <dcterms:modified xsi:type="dcterms:W3CDTF">2018-10-04T03:56:11Z</dcterms:modified>
</cp:coreProperties>
</file>