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20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84BE59-C804-422D-B614-8A3A6BCE0E0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336F33-3BC9-4495-8E12-E0ABC6A8DC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36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歎道儒心急 </a:t>
            </a:r>
            <a:r>
              <a:rPr lang="en-US" altLang="ko-KR" smtClean="0"/>
              <a:t>(</a:t>
            </a:r>
            <a:r>
              <a:rPr lang="ko-KR" altLang="en-US" smtClean="0"/>
              <a:t>탄도유심급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68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山河大運 盡歸此道 其源極深 其理甚遠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산하의 큰 운수가 다 이 도에 돌아오니 그 근원이 가장 깊고 그 이치가 심히 멀도다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98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固我心柱 乃知道味 一念在玆 萬事如意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나의 심주를 굳건히 해야 이에 도의 맛을 알고</a:t>
            </a:r>
            <a:r>
              <a:rPr lang="en-US" altLang="ko-KR" smtClean="0"/>
              <a:t>, </a:t>
            </a:r>
            <a:r>
              <a:rPr lang="ko-KR" altLang="en-US" smtClean="0"/>
              <a:t>한 생각이 이에 있어야 만사가 뜻과 같이 되리라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19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消除濁氣 兒養淑氣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흐린 기운을 쓸어 버리고 맑은 기운을 어린 아기 기르듯 하라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339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非徒心至 惟在正心 隱隱聰明 仙出自然 來頭百事 同歸一理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한갓 마음이 지극할 뿐 아니라</a:t>
            </a:r>
            <a:r>
              <a:rPr lang="en-US" altLang="ko-KR" smtClean="0"/>
              <a:t>, </a:t>
            </a:r>
            <a:r>
              <a:rPr lang="ko-KR" altLang="en-US" smtClean="0"/>
              <a:t>오직 마음을 바르게 하는데 있느니라</a:t>
            </a:r>
            <a:r>
              <a:rPr lang="en-US" altLang="ko-KR" smtClean="0"/>
              <a:t>. </a:t>
            </a:r>
            <a:r>
              <a:rPr lang="ko-KR" altLang="en-US" smtClean="0"/>
              <a:t>은은한 총명은 자연히 신선스럽게 나오고</a:t>
            </a:r>
            <a:r>
              <a:rPr lang="en-US" altLang="ko-KR" smtClean="0"/>
              <a:t>, </a:t>
            </a:r>
            <a:r>
              <a:rPr lang="ko-KR" altLang="en-US" smtClean="0"/>
              <a:t>앞으로 오는 모든 일은 한 이치에 돌아가리라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01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他人細過 勿論我心 我心小慧 以施於人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남의 적은 허물을 내 마음에 논란하지 말고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나의 적은 지혜를 사람에게 베풀라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535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zh-TW" altLang="en-US" smtClean="0"/>
              <a:t>如斯大道 勿誠小事 臨勳盡料 自然有助 風雲大手 隨其器局 玄機不露 勿爲心急 功成他日 好作仙緣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248272"/>
            <a:ext cx="8229600" cy="2908920"/>
          </a:xfrm>
        </p:spPr>
        <p:txBody>
          <a:bodyPr/>
          <a:lstStyle/>
          <a:p>
            <a:r>
              <a:rPr lang="ko-KR" altLang="en-US" dirty="0" smtClean="0"/>
              <a:t>이와 같이 큰 도를 적은 일에 </a:t>
            </a:r>
            <a:r>
              <a:rPr lang="ko-KR" altLang="en-US" dirty="0" err="1" smtClean="0"/>
              <a:t>정성드리지</a:t>
            </a:r>
            <a:r>
              <a:rPr lang="ko-KR" altLang="en-US" dirty="0" smtClean="0"/>
              <a:t>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큰 일을 당하여 헤아림을 다하면 자연히 도움이 있으리라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풍운대수는 그 기국에 따르느니라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현묘한 기틀은 나타나지 않나니 마음을 조급히 하지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공을 이루는 다른 날에 좋이 신선의 연분을 지으리라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890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心兮本虛 應物無迹 心修來而知德 德惟明而是道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마음은 본래 비어서 물건에 응하여도 자취가 없는 것이니라</a:t>
            </a:r>
            <a:r>
              <a:rPr lang="en-US" altLang="ko-KR" smtClean="0"/>
              <a:t>. </a:t>
            </a:r>
            <a:r>
              <a:rPr lang="ko-KR" altLang="en-US" smtClean="0"/>
              <a:t>마음을 닦아야 덕을 알고</a:t>
            </a:r>
            <a:r>
              <a:rPr lang="en-US" altLang="ko-KR" smtClean="0"/>
              <a:t>, </a:t>
            </a:r>
            <a:r>
              <a:rPr lang="ko-KR" altLang="en-US" smtClean="0"/>
              <a:t>덕을 오직 밝히는 것이 도니라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4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在德不在於人 在信不在於工 在近不在於遠 在誠不在於求 不然而其然 似遠而非遠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덕에 있고 사람에게 있는 것이 아니요</a:t>
            </a:r>
            <a:r>
              <a:rPr lang="en-US" altLang="ko-KR" smtClean="0"/>
              <a:t>, </a:t>
            </a:r>
            <a:r>
              <a:rPr lang="ko-KR" altLang="en-US" smtClean="0"/>
              <a:t>믿음에 있고 공부에 있는 것이 아니요</a:t>
            </a:r>
            <a:r>
              <a:rPr lang="en-US" altLang="ko-KR" smtClean="0"/>
              <a:t>, </a:t>
            </a:r>
            <a:r>
              <a:rPr lang="ko-KR" altLang="en-US" smtClean="0"/>
              <a:t>가까운 데 있고 멀리 있는 것이 아니요</a:t>
            </a:r>
            <a:r>
              <a:rPr lang="en-US" altLang="ko-KR" smtClean="0"/>
              <a:t>, </a:t>
            </a:r>
            <a:r>
              <a:rPr lang="ko-KR" altLang="en-US" smtClean="0"/>
              <a:t>정성에 있고 구하는데 있는 것이 아니니 그렇지 않은 듯하나 그러하고 먼 듯하나 멀지 아니하니라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1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4</TotalTime>
  <Words>361</Words>
  <Application>Microsoft Office PowerPoint</Application>
  <PresentationFormat>화면 슬라이드 쇼(4:3)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고려청자</vt:lpstr>
      <vt:lpstr>歎道儒心急 (탄도유심급)</vt:lpstr>
      <vt:lpstr>山河大運 盡歸此道 其源極深 其理甚遠</vt:lpstr>
      <vt:lpstr>固我心柱 乃知道味 一念在玆 萬事如意</vt:lpstr>
      <vt:lpstr>消除濁氣 兒養淑氣</vt:lpstr>
      <vt:lpstr>非徒心至 惟在正心 隱隱聰明 仙出自然 來頭百事 同歸一理</vt:lpstr>
      <vt:lpstr>他人細過 勿論我心 我心小慧 以施於人</vt:lpstr>
      <vt:lpstr>如斯大道 勿誠小事 臨勳盡料 自然有助 風雲大手 隨其器局 玄機不露 勿爲心急 功成他日 好作仙緣</vt:lpstr>
      <vt:lpstr>心兮本虛 應物無迹 心修來而知德 德惟明而是道</vt:lpstr>
      <vt:lpstr>在德不在於人 在信不在於工 在近不在於遠 在誠不在於求 不然而其然 似遠而非遠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歎道儒心急 (탄도유심급)</dc:title>
  <dc:creator>Registered User</dc:creator>
  <cp:lastModifiedBy>Registered User</cp:lastModifiedBy>
  <cp:revision>2</cp:revision>
  <dcterms:created xsi:type="dcterms:W3CDTF">2018-10-04T03:57:37Z</dcterms:created>
  <dcterms:modified xsi:type="dcterms:W3CDTF">2018-10-04T04:01:58Z</dcterms:modified>
</cp:coreProperties>
</file>