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prst="angle"/>
          </a:sp3d>
        </p:spPr>
        <p:txBody>
          <a:bodyPr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73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C2C8AB-3270-4349-9FED-D4D6B86FF405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A410116-F5C3-456C-95C5-D78718CCBD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偶吟 </a:t>
            </a:r>
            <a:r>
              <a:rPr lang="en-US" altLang="ko-KR" smtClean="0"/>
              <a:t>(</a:t>
            </a:r>
            <a:r>
              <a:rPr lang="ko-KR" altLang="en-US" smtClean="0"/>
              <a:t>우음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236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通于肺腑無違志 大小事間疑不在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폐부에 통했으니 어그러질 뜻이 없고</a:t>
            </a:r>
            <a:r>
              <a:rPr lang="en-US" altLang="ko-KR" smtClean="0"/>
              <a:t>, </a:t>
            </a:r>
            <a:r>
              <a:rPr lang="ko-KR" altLang="en-US" smtClean="0"/>
              <a:t>크고 작은 일에 의심이 없네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220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馬上寒食非故地 欲歸吾家友昔事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마상의 한식은 연고지가 아니요</a:t>
            </a:r>
            <a:r>
              <a:rPr lang="en-US" altLang="ko-KR" smtClean="0"/>
              <a:t>, </a:t>
            </a:r>
            <a:r>
              <a:rPr lang="ko-KR" altLang="en-US" smtClean="0"/>
              <a:t>우리집에 돌아가서 옛일을 벗하고 싶네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931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義與信兮又禮智 凡作吾君一會中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의리와 신의여 또한 예의와 지혜로다</a:t>
            </a:r>
            <a:r>
              <a:rPr lang="en-US" altLang="ko-KR" smtClean="0"/>
              <a:t>, </a:t>
            </a:r>
            <a:r>
              <a:rPr lang="ko-KR" altLang="en-US" smtClean="0"/>
              <a:t>무릇 나와 그대 한 모임을 지으리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976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來人去人又何時 同坐閑談願上才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오는 사람 가는 사람 또 어느 때일까</a:t>
            </a:r>
            <a:r>
              <a:rPr lang="en-US" altLang="ko-KR" smtClean="0"/>
              <a:t>, </a:t>
            </a:r>
            <a:r>
              <a:rPr lang="ko-KR" altLang="en-US" smtClean="0"/>
              <a:t>같이 앉아 한담하며 상재를 원할까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578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世來消息又不知 其然非然聞欲先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세상 되어오는 소식 또한 알지 못해서</a:t>
            </a:r>
            <a:r>
              <a:rPr lang="en-US" altLang="ko-KR" smtClean="0"/>
              <a:t>, </a:t>
            </a:r>
            <a:r>
              <a:rPr lang="ko-KR" altLang="en-US" smtClean="0"/>
              <a:t>그런가 안 그런가 먼저 듣고 싶어하네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89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雲捲西山諸益會 善不處卞名不秀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서산에 구름 걷히고 모든 벗 모이리니</a:t>
            </a:r>
            <a:r>
              <a:rPr lang="en-US" altLang="ko-KR" smtClean="0"/>
              <a:t>, </a:t>
            </a:r>
            <a:r>
              <a:rPr lang="ko-KR" altLang="en-US" smtClean="0"/>
              <a:t>처변을 잘못하면 이름이 빼어나지 못하리라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389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何來此地好相見 談且書之意益深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어떻게 이곳에 와서 서로 좋게 보는거냐</a:t>
            </a:r>
            <a:r>
              <a:rPr lang="en-US" altLang="ko-KR" smtClean="0"/>
              <a:t>, </a:t>
            </a:r>
            <a:r>
              <a:rPr lang="ko-KR" altLang="en-US" smtClean="0"/>
              <a:t>말하고 글쓰는 것 뜻이 더욱 깊더라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038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不是心泛久不此 又作他鄕賢友看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이 마음 들뜨지 말라 오래 이렇지 않으리니</a:t>
            </a:r>
            <a:r>
              <a:rPr lang="en-US" altLang="ko-KR" smtClean="0"/>
              <a:t>, </a:t>
            </a:r>
            <a:r>
              <a:rPr lang="ko-KR" altLang="en-US" smtClean="0"/>
              <a:t>또 타향에서 좋은 벗을 보리로다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14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鹿失秦庭吾何群 鳳鳴周室爾應知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사슴이 진나라 뜰을 잃었다니 우리가 어찌 그런 무리인가</a:t>
            </a:r>
            <a:r>
              <a:rPr lang="en-US" altLang="ko-KR" smtClean="0"/>
              <a:t>, </a:t>
            </a:r>
            <a:r>
              <a:rPr lang="ko-KR" altLang="en-US" smtClean="0"/>
              <a:t>봉황이 주나라에서 우는 것을 너도 응당 알리라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38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不見天下聞九州 空使男兒心上遊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천하를 보지도 못하고 구주는 말로만 들었으니</a:t>
            </a:r>
            <a:r>
              <a:rPr lang="en-US" altLang="ko-KR" smtClean="0"/>
              <a:t>, </a:t>
            </a:r>
            <a:r>
              <a:rPr lang="ko-KR" altLang="en-US" smtClean="0"/>
              <a:t>공연히 남아로 하여금 마음만 설레게 하네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73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南辰圓滿北河回 大道如天脫劫灰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남쪽 별이 둥글게 차고 북쪽 하수가 돌아오면</a:t>
            </a:r>
            <a:r>
              <a:rPr lang="en-US" altLang="ko-KR" smtClean="0"/>
              <a:t>, </a:t>
            </a:r>
            <a:r>
              <a:rPr lang="ko-KR" altLang="en-US" smtClean="0"/>
              <a:t>대도가 한울같이 겁회를 벗으리라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15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聽流覺非洞庭湖 坐榻疑在岳陽樓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흐르는 물소리를 들으니 동정호 아닌 줄 알겠고</a:t>
            </a:r>
            <a:r>
              <a:rPr lang="en-US" altLang="ko-KR" smtClean="0"/>
              <a:t>, </a:t>
            </a:r>
            <a:r>
              <a:rPr lang="ko-KR" altLang="en-US" smtClean="0"/>
              <a:t>앉은 자리가 악양루에 있음인지 의심하네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4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吾心極思杳然間 疑隨太陽流照影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내 마음 지극히 묘연한 사이를 생각하니</a:t>
            </a:r>
            <a:r>
              <a:rPr lang="en-US" altLang="ko-KR" smtClean="0"/>
              <a:t>, </a:t>
            </a:r>
            <a:r>
              <a:rPr lang="ko-KR" altLang="en-US" smtClean="0"/>
              <a:t>의심컨대 태양이 흘러 비치는 그림자를 따르네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22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鏡投萬里眸先覺 月上三更意忽開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거울을 만리에 투영하니 눈동자 먼저 깨닫고</a:t>
            </a:r>
            <a:r>
              <a:rPr lang="en-US" altLang="ko-KR" smtClean="0"/>
              <a:t>, </a:t>
            </a:r>
            <a:r>
              <a:rPr lang="ko-KR" altLang="en-US" smtClean="0"/>
              <a:t>달이 삼경에 솟으니 뜻이 홀연히 열리도다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61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何人得雨能人活 一世從風任去來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어떤 사람이 비를 얻어 능히 사람을 살릴 것인가</a:t>
            </a:r>
            <a:r>
              <a:rPr lang="en-US" altLang="ko-KR" smtClean="0"/>
              <a:t>, </a:t>
            </a:r>
            <a:r>
              <a:rPr lang="ko-KR" altLang="en-US" smtClean="0"/>
              <a:t>온 세상이 바람을 좇아 임의로 오고가네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275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百疊塵埃吾欲滌 飄然騎鶴向仙臺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겹겹이 쌓인 티끌 내가 씻어버리고자</a:t>
            </a:r>
            <a:r>
              <a:rPr lang="en-US" altLang="ko-KR" smtClean="0"/>
              <a:t>, </a:t>
            </a:r>
            <a:r>
              <a:rPr lang="ko-KR" altLang="en-US" smtClean="0"/>
              <a:t>표연히 학을 타고 선대로 향하리라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9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淸霄月明無他意 好笑好言古來風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하늘 맑고 달 밝은 데 다른 뜻은 없고</a:t>
            </a:r>
            <a:r>
              <a:rPr lang="en-US" altLang="ko-KR" smtClean="0"/>
              <a:t>, </a:t>
            </a:r>
            <a:r>
              <a:rPr lang="ko-KR" altLang="en-US" smtClean="0"/>
              <a:t>좋은 웃음 좋은 말은 예로부터 오는 풍속이라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42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人生世間有何得 問道今日授與受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사람이 세상에 나서 무엇을 얻을 건가</a:t>
            </a:r>
            <a:r>
              <a:rPr lang="en-US" altLang="ko-KR" smtClean="0"/>
              <a:t>, </a:t>
            </a:r>
            <a:r>
              <a:rPr lang="ko-KR" altLang="en-US" smtClean="0"/>
              <a:t>도를 묻는 오늘날에 주고 받는 것이로다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5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有理其中姑未覺 志在賢門必我同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이치 있는 그 내용을 아직 못 깨달아</a:t>
            </a:r>
            <a:r>
              <a:rPr lang="en-US" altLang="ko-KR" smtClean="0"/>
              <a:t>, </a:t>
            </a:r>
            <a:r>
              <a:rPr lang="ko-KR" altLang="en-US" smtClean="0"/>
              <a:t>뜻이 현문에 있으니 반드시 나 같으리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85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天生萬民道又生 各有氣像吾不知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한울이 백성을 내시고 도 또한 내었으니</a:t>
            </a:r>
            <a:r>
              <a:rPr lang="en-US" altLang="ko-KR" smtClean="0"/>
              <a:t>, </a:t>
            </a:r>
            <a:r>
              <a:rPr lang="ko-KR" altLang="en-US" smtClean="0"/>
              <a:t>각각 기상이 있음을 나는 알지 못했네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89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2</TotalTime>
  <Words>563</Words>
  <Application>Microsoft Office PowerPoint</Application>
  <PresentationFormat>화면 슬라이드 쇼(4:3)</PresentationFormat>
  <Paragraphs>41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고려청자</vt:lpstr>
      <vt:lpstr>偶吟 (우음)</vt:lpstr>
      <vt:lpstr>南辰圓滿北河回 大道如天脫劫灰</vt:lpstr>
      <vt:lpstr>鏡投萬里眸先覺 月上三更意忽開</vt:lpstr>
      <vt:lpstr>何人得雨能人活 一世從風任去來</vt:lpstr>
      <vt:lpstr>百疊塵埃吾欲滌 飄然騎鶴向仙臺</vt:lpstr>
      <vt:lpstr>淸霄月明無他意 好笑好言古來風</vt:lpstr>
      <vt:lpstr>人生世間有何得 問道今日授與受</vt:lpstr>
      <vt:lpstr>有理其中姑未覺 志在賢門必我同</vt:lpstr>
      <vt:lpstr>天生萬民道又生 各有氣像吾不知</vt:lpstr>
      <vt:lpstr>通于肺腑無違志 大小事間疑不在</vt:lpstr>
      <vt:lpstr>馬上寒食非故地 欲歸吾家友昔事</vt:lpstr>
      <vt:lpstr>義與信兮又禮智 凡作吾君一會中</vt:lpstr>
      <vt:lpstr>來人去人又何時 同坐閑談願上才</vt:lpstr>
      <vt:lpstr>世來消息又不知 其然非然聞欲先</vt:lpstr>
      <vt:lpstr>雲捲西山諸益會 善不處卞名不秀</vt:lpstr>
      <vt:lpstr>何來此地好相見 談且書之意益深</vt:lpstr>
      <vt:lpstr>不是心泛久不此 又作他鄕賢友看</vt:lpstr>
      <vt:lpstr>鹿失秦庭吾何群 鳳鳴周室爾應知</vt:lpstr>
      <vt:lpstr>不見天下聞九州 空使男兒心上遊</vt:lpstr>
      <vt:lpstr>聽流覺非洞庭湖 坐榻疑在岳陽樓</vt:lpstr>
      <vt:lpstr>吾心極思杳然間 疑隨太陽流照影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偶吟 (우음)</dc:title>
  <dc:creator>Registered User</dc:creator>
  <cp:lastModifiedBy>Registered User</cp:lastModifiedBy>
  <cp:revision>3</cp:revision>
  <dcterms:created xsi:type="dcterms:W3CDTF">2018-10-04T04:17:35Z</dcterms:created>
  <dcterms:modified xsi:type="dcterms:W3CDTF">2018-10-04T04:20:01Z</dcterms:modified>
</cp:coreProperties>
</file>