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985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1BAC217-94F9-4566-B0FE-F60BE3C11D6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9A49915-BAED-4DAA-BB18-30A0CC2703F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詩 文 </a:t>
            </a:r>
            <a:r>
              <a:rPr lang="en-US" altLang="ko-KR" smtClean="0"/>
              <a:t>(</a:t>
            </a:r>
            <a:r>
              <a:rPr lang="ko-KR" altLang="en-US" smtClean="0"/>
              <a:t>시문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80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一日一花開 二日二花開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하루에 한송이 꽃이 피고 이틀에 두 송이 꽃이 피네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21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三百六十日 三百六十開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삼백 예순 날이 되면 삼백 예순 송이가 피네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07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一身皆是花 一家都是春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한 몸이 다 바로 꽃이면 온 집안이 모두 바로 봄일세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30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甁中有仙酒 可活百萬人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병 속에 신선 술이 있으니 백만 사람을 살릴 만하도다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3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釀出千年前 藏之備用處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빚어내긴 천년 전인데 쓸 곳이 있어 간직하노라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43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無然一開封 臭散味亦薄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부질없이 한 번 봉한 것 열면 냄새도 흩어지고 맛도 엷어지네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438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今我爲道者 守口如此甁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지금 우리 도를 하는 사람은 입 지키기를 이 병같이 하라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3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纔得一條路 步步涉險難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겨우 한 가닥 길을 얻어 걸음 걸음 험한 길 걸어가노라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30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山外更見山 水外又逢水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산 밖에 다시 산이 보이고 물 밖에 또 물을 만나도다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64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幸渡水外水 僅越山外山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다행히 물 밖에 물을 건너고 간신히 산 밖에 산을 넘어 왔노라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5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且到野廣處 始覺有大道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바야흐로 들 넓은 곳에 이르니 비로소 대도가 있음을 깨달았노라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7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苦待春消息 春光終不來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안타까이 봄 소식을 기다려도 봄빛은 마침내 오지를 않네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0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非無春光好 不來卽非時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봄 빛을 좋아하지 않음이 아니나 오지 아니하면 때가 아닌 탓이지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玆到當來節 不待自然來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비로소 올만한 절기가 이르고 보면 기다리지 아니해도 자연히 오네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5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春風吹去夜 萬木一時知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봄 바람이 불어 간 밤에 일만 나무 일시에 알아차리네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333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2</TotalTime>
  <Words>293</Words>
  <Application>Microsoft Office PowerPoint</Application>
  <PresentationFormat>화면 슬라이드 쇼(4:3)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고려청자</vt:lpstr>
      <vt:lpstr>詩 文 (시문)</vt:lpstr>
      <vt:lpstr>纔得一條路 步步涉險難</vt:lpstr>
      <vt:lpstr>山外更見山 水外又逢水</vt:lpstr>
      <vt:lpstr>幸渡水外水 僅越山外山</vt:lpstr>
      <vt:lpstr>且到野廣處 始覺有大道</vt:lpstr>
      <vt:lpstr>苦待春消息 春光終不來</vt:lpstr>
      <vt:lpstr>非無春光好 不來卽非時</vt:lpstr>
      <vt:lpstr>玆到當來節 不待自然來</vt:lpstr>
      <vt:lpstr>春風吹去夜 萬木一時知</vt:lpstr>
      <vt:lpstr>一日一花開 二日二花開</vt:lpstr>
      <vt:lpstr>三百六十日 三百六十開</vt:lpstr>
      <vt:lpstr>一身皆是花 一家都是春</vt:lpstr>
      <vt:lpstr>甁中有仙酒 可活百萬人</vt:lpstr>
      <vt:lpstr>釀出千年前 藏之備用處</vt:lpstr>
      <vt:lpstr>無然一開封 臭散味亦薄</vt:lpstr>
      <vt:lpstr>今我爲道者 守口如此甁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 文 (시문)</dc:title>
  <dc:creator>Registered User</dc:creator>
  <cp:lastModifiedBy>Registered User</cp:lastModifiedBy>
  <cp:revision>3</cp:revision>
  <dcterms:created xsi:type="dcterms:W3CDTF">2018-10-04T04:04:10Z</dcterms:created>
  <dcterms:modified xsi:type="dcterms:W3CDTF">2018-10-04T04:06:15Z</dcterms:modified>
</cp:coreProperties>
</file>