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prst="angle"/>
          </a:sp3d>
        </p:spPr>
        <p:txBody>
          <a:bodyPr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38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35EF206-4F5C-4599-84A6-FA97910C08AE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F37CCB9-30EB-4C98-B074-DD8D2BB9D37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前八節 </a:t>
            </a:r>
            <a:r>
              <a:rPr lang="en-US" altLang="ko-KR" smtClean="0"/>
              <a:t>(</a:t>
            </a:r>
            <a:r>
              <a:rPr lang="ko-KR" altLang="en-US" smtClean="0"/>
              <a:t>전팔절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653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>
                <a:latin typeface="HY견명조" panose="02030600000101010101" pitchFamily="18" charset="-127"/>
                <a:ea typeface="HY견명조" panose="02030600000101010101" pitchFamily="18" charset="-127"/>
              </a:rPr>
              <a:t>1. </a:t>
            </a:r>
            <a:r>
              <a:rPr lang="zh-TW" altLang="en-US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不知明之所在 遠不求而修我</a:t>
            </a:r>
            <a:endParaRPr lang="ko-KR" altLang="en-US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밝음이 있는 바를 알지 못하거든 멀리 구하지 말고 나를 닦으라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273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mtClean="0">
                <a:latin typeface="HY견명조" panose="02030600000101010101" pitchFamily="18" charset="-127"/>
                <a:ea typeface="HY견명조" panose="02030600000101010101" pitchFamily="18" charset="-127"/>
              </a:rPr>
              <a:t>2.  </a:t>
            </a:r>
            <a:r>
              <a:rPr lang="ko-KR" altLang="en-US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不知德之所在 料吾身之化生</a:t>
            </a:r>
            <a:endParaRPr lang="ko-KR" altLang="en-US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덕이 있는 바를 알지 못하거든 내 몸의 화해난 것을 헤아리라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52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>
                <a:latin typeface="HY견명조" panose="02030600000101010101" pitchFamily="18" charset="-127"/>
                <a:ea typeface="HY견명조" panose="02030600000101010101" pitchFamily="18" charset="-127"/>
              </a:rPr>
              <a:t>3. </a:t>
            </a:r>
            <a:r>
              <a:rPr lang="zh-TW" altLang="en-US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不知命之所在 顧吾心之明明</a:t>
            </a:r>
            <a:endParaRPr lang="ko-KR" altLang="en-US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명이 있는 바를 알지 못하거든 내 마음의 밝고 밝음을 돌아보라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963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mtClean="0">
                <a:latin typeface="+mj-ea"/>
              </a:rPr>
              <a:t>4. </a:t>
            </a:r>
            <a:r>
              <a:rPr lang="ko-KR" altLang="en-US" smtClean="0">
                <a:latin typeface="+mj-ea"/>
              </a:rPr>
              <a:t>不知道之所在 度吾信之一如</a:t>
            </a:r>
            <a:endParaRPr lang="ko-KR" altLang="en-US">
              <a:latin typeface="+mj-ea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도가 있는 바를 알지 못하거든 내 믿음이 한결같은가 헤아리라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7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>
                <a:latin typeface="HY견명조" panose="02030600000101010101" pitchFamily="18" charset="-127"/>
                <a:ea typeface="HY견명조" panose="02030600000101010101" pitchFamily="18" charset="-127"/>
              </a:rPr>
              <a:t>5. </a:t>
            </a:r>
            <a:r>
              <a:rPr lang="zh-TW" altLang="en-US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不知誠之所致 數吾心之不失</a:t>
            </a:r>
            <a:endParaRPr lang="ko-KR" altLang="en-US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정성이 이루어지는 바를 알지 못하거든 내 마음을 잃지 않았나 헤아리라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009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>
                <a:latin typeface="HY견명조" panose="02030600000101010101" pitchFamily="18" charset="-127"/>
                <a:ea typeface="HY견명조" panose="02030600000101010101" pitchFamily="18" charset="-127"/>
              </a:rPr>
              <a:t>6. </a:t>
            </a:r>
            <a:r>
              <a:rPr lang="zh-TW" altLang="en-US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不知敬之所爲 暫不弛於慕仰</a:t>
            </a:r>
            <a:endParaRPr lang="ko-KR" altLang="en-US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공경이 되는 바를 알지 못하거든 잠깐이라도 모앙함을 늦추지 말라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071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>
                <a:latin typeface="HY견명조" panose="02030600000101010101" pitchFamily="18" charset="-127"/>
                <a:ea typeface="HY견명조" panose="02030600000101010101" pitchFamily="18" charset="-127"/>
              </a:rPr>
              <a:t>7. </a:t>
            </a:r>
            <a:r>
              <a:rPr lang="zh-TW" altLang="en-US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不知畏之所爲 念至公之無私</a:t>
            </a:r>
            <a:endParaRPr lang="ko-KR" altLang="en-US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두려움이 되는 바를 알지 못하거든 지극히 공변되게 하여 사사로움이 없는가 생각하라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889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>
                <a:latin typeface="HY견명조" panose="02030600000101010101" pitchFamily="18" charset="-127"/>
                <a:ea typeface="HY견명조" panose="02030600000101010101" pitchFamily="18" charset="-127"/>
              </a:rPr>
              <a:t>8. </a:t>
            </a:r>
            <a:r>
              <a:rPr lang="zh-TW" altLang="en-US" smtClean="0">
                <a:latin typeface="HY견명조" panose="02030600000101010101" pitchFamily="18" charset="-127"/>
                <a:ea typeface="HY견명조" panose="02030600000101010101" pitchFamily="18" charset="-127"/>
              </a:rPr>
              <a:t>不知心之得失 察用處之公私</a:t>
            </a:r>
            <a:endParaRPr lang="ko-KR" altLang="en-US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마음의 얻고 잃음을 알지 못하거든 마음 쓰는 곳의 공과 사를 살피라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937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4</TotalTime>
  <Words>184</Words>
  <Application>Microsoft Office PowerPoint</Application>
  <PresentationFormat>화면 슬라이드 쇼(4:3)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고려청자</vt:lpstr>
      <vt:lpstr>前八節 (전팔절)</vt:lpstr>
      <vt:lpstr>1. 不知明之所在 遠不求而修我</vt:lpstr>
      <vt:lpstr>2.  不知德之所在 料吾身之化生</vt:lpstr>
      <vt:lpstr>3. 不知命之所在 顧吾心之明明</vt:lpstr>
      <vt:lpstr>4. 不知道之所在 度吾信之一如</vt:lpstr>
      <vt:lpstr>5. 不知誠之所致 數吾心之不失</vt:lpstr>
      <vt:lpstr>6. 不知敬之所爲 暫不弛於慕仰</vt:lpstr>
      <vt:lpstr>7. 不知畏之所爲 念至公之無私</vt:lpstr>
      <vt:lpstr>8. 不知心之得失 察用處之公私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前八節 (전팔절)</dc:title>
  <dc:creator>Registered User</dc:creator>
  <cp:lastModifiedBy>Registered User</cp:lastModifiedBy>
  <cp:revision>3</cp:revision>
  <dcterms:created xsi:type="dcterms:W3CDTF">2018-10-04T04:22:10Z</dcterms:created>
  <dcterms:modified xsi:type="dcterms:W3CDTF">2018-10-04T04:26:54Z</dcterms:modified>
</cp:coreProperties>
</file>