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35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A534B8A-8FBE-429D-AEC5-11D30E09D152}" type="datetimeFigureOut">
              <a:rPr lang="ko-KR" altLang="en-US" smtClean="0"/>
              <a:t>2018-10-01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18D7C72-A673-4B44-A11F-3A0E733E2AB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65100" prst="coolSlant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2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smtClean="0"/>
              <a:t>不然其然 </a:t>
            </a:r>
            <a:r>
              <a:rPr lang="en-US" altLang="ko-KR" sz="3600" smtClean="0"/>
              <a:t>(</a:t>
            </a:r>
            <a:r>
              <a:rPr lang="ko-KR" altLang="en-US" sz="3600" smtClean="0"/>
              <a:t>불연기연</a:t>
            </a:r>
            <a:r>
              <a:rPr lang="en-US" altLang="ko-KR" sz="3600" smtClean="0"/>
              <a:t>)</a:t>
            </a:r>
            <a:endParaRPr lang="ko-KR" altLang="en-US" sz="3600"/>
          </a:p>
        </p:txBody>
      </p:sp>
    </p:spTree>
    <p:extLst>
      <p:ext uri="{BB962C8B-B14F-4D97-AF65-F5344CB8AC3E}">
        <p14:creationId xmlns:p14="http://schemas.microsoft.com/office/powerpoint/2010/main" val="352978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歌曰 而千古之萬物兮 各有成各有形 所見以論之則 其然而似然 所自以度之則 其遠而甚遠 是亦杳然之事 難測之言 我思我則 父母在玆 後思後則 子孫存彼 來世而比之則理無 異於我思我 去世而尋之則或難分於人爲人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176264"/>
            <a:ext cx="8229600" cy="1900808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노래하기를</a:t>
            </a:r>
            <a:r>
              <a:rPr lang="en-US" altLang="ko-KR" dirty="0" smtClean="0"/>
              <a:t>... </a:t>
            </a:r>
            <a:r>
              <a:rPr lang="ko-KR" altLang="en-US" dirty="0" smtClean="0"/>
              <a:t>천고의 만물이여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각각 이룸이 있고 각각 형상이 있도다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보는 바로 말하면 그렇고 그런듯하나 그 부터 온 바를 헤아리면 멀고도 심히 멀도다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또한 아득한 일이요 헤아리기 어려운 말이로다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나의 나 된 것을 생각하면 부모가 이에 계시고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뒤에 뒤 될 것을 생각하면 자손이 저기 있도다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오는 세상에 견주면 이치가 나의 나 된 것을 생각함에 다름이 없고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지난 세상에서 찾으면 의심컨대 사람으로서 </a:t>
            </a:r>
            <a:r>
              <a:rPr lang="ko-KR" altLang="en-US" dirty="0" err="1" smtClean="0"/>
              <a:t>사람된</a:t>
            </a:r>
            <a:r>
              <a:rPr lang="ko-KR" altLang="en-US" dirty="0" smtClean="0"/>
              <a:t> 것을 분간키 어렵도다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64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64705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2. </a:t>
            </a:r>
            <a:r>
              <a:rPr lang="zh-TW" altLang="en-US" dirty="0" smtClean="0"/>
              <a:t>噫 如斯之忖度兮 由其然而看之則 其然如其然 探不然而思之則 不然于不然 何者 太古兮 天皇氏 豈爲人 豈爲王 斯人之無根兮 胡不曰 不然也 世間 孰能無父母之人 考其先則 其然其然 又其然之故也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680320"/>
            <a:ext cx="8229600" cy="1612776"/>
          </a:xfrm>
        </p:spPr>
        <p:txBody>
          <a:bodyPr/>
          <a:lstStyle/>
          <a:p>
            <a:r>
              <a:rPr lang="ko-KR" altLang="en-US" dirty="0" smtClean="0"/>
              <a:t>아</a:t>
            </a:r>
            <a:r>
              <a:rPr lang="en-US" altLang="ko-KR" dirty="0" smtClean="0"/>
              <a:t>! </a:t>
            </a:r>
            <a:r>
              <a:rPr lang="ko-KR" altLang="en-US" dirty="0" smtClean="0"/>
              <a:t>이같이 </a:t>
            </a:r>
            <a:r>
              <a:rPr lang="ko-KR" altLang="en-US" dirty="0" err="1" smtClean="0"/>
              <a:t>헤아림이여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그러함을 미루어 보면 기연은 기연이나 그렇지 않음을 찾아서 생각하면 불연은 불연이라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왜그런가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태고에 </a:t>
            </a:r>
            <a:r>
              <a:rPr lang="ko-KR" altLang="en-US" dirty="0" err="1" smtClean="0"/>
              <a:t>천황씨는</a:t>
            </a:r>
            <a:r>
              <a:rPr lang="ko-KR" altLang="en-US" dirty="0" smtClean="0"/>
              <a:t> 어떻게 사람이 되었으며 어떻게 임금이 되었는가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사람의 근본이 없음이여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 불연이라고 이르지 않겠는가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세상에 누가 부모 없는 사람이 있겠는가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선조를 상고하면 그렇고 그렇고 또 그 </a:t>
            </a:r>
            <a:r>
              <a:rPr lang="ko-KR" altLang="en-US" dirty="0" err="1" smtClean="0"/>
              <a:t>런</a:t>
            </a:r>
            <a:r>
              <a:rPr lang="ko-KR" altLang="en-US" dirty="0" smtClean="0"/>
              <a:t> 까닭이니라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271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71906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然而爲世 作之君作之師 君者以法造之 師者以禮敎之 君無傳位之君而法綱何受 師無受訓之師而禮義安效 不知也不知也 生以知之而然耶 無爲化也而然耶 以知而言之 心在於 暗暗之中 以化而言之 理遠於茫茫之間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040360"/>
            <a:ext cx="8229600" cy="211683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그렇게 세상이 되어서 임금을 내고 스승을 내었으니 임금은 법을 만들고 스승은 예를 가르쳤느니라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임금은 </a:t>
            </a:r>
            <a:r>
              <a:rPr lang="ko-KR" altLang="en-US" dirty="0" err="1" smtClean="0"/>
              <a:t>맨처음</a:t>
            </a:r>
            <a:r>
              <a:rPr lang="ko-KR" altLang="en-US" dirty="0" smtClean="0"/>
              <a:t> 자리를 전해준 임금이 없건마는 </a:t>
            </a:r>
            <a:r>
              <a:rPr lang="ko-KR" altLang="en-US" dirty="0" err="1" smtClean="0"/>
              <a:t>법강을</a:t>
            </a:r>
            <a:r>
              <a:rPr lang="ko-KR" altLang="en-US" dirty="0" smtClean="0"/>
              <a:t> 어디서 받았으며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스승은 </a:t>
            </a:r>
            <a:r>
              <a:rPr lang="ko-KR" altLang="en-US" dirty="0" err="1" smtClean="0"/>
              <a:t>맨처음</a:t>
            </a:r>
            <a:r>
              <a:rPr lang="ko-KR" altLang="en-US" dirty="0" smtClean="0"/>
              <a:t> 가르침을 받은 스승이 없건마는 예의를 어디서 본받았을까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알지 못하고 알지 못할 일이로다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나면서부터 알아서 그러함인가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자연히 화해서 그러함인가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나면서부터 알았다 할지라도 마음은 어두운 가운데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자연히 화했다 해도 이치는 아득한 사이에 있도다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495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50304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夫如是則 不知不然故 不曰不然 乃知其然故 乃恃其然者也 於是而揣其末 究其本則 物爲物理爲理之大業 幾遠矣哉 況又斯世之人兮 胡無知胡無知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752328"/>
            <a:ext cx="8229600" cy="1324744"/>
          </a:xfrm>
        </p:spPr>
        <p:txBody>
          <a:bodyPr/>
          <a:lstStyle/>
          <a:p>
            <a:r>
              <a:rPr lang="ko-KR" altLang="en-US" dirty="0" smtClean="0"/>
              <a:t>무릇 이와 같은 즉 불연은 알지 못하므로 불연을 말하지 못하고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기연은 알 수 있으므로 이에 기연을 믿는 것이라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이에 그 끝을 헤아리고 그 근본을 캐어본 즉 만물이 만물되고 이치가 </a:t>
            </a:r>
            <a:r>
              <a:rPr lang="ko-KR" altLang="en-US" dirty="0" err="1" smtClean="0"/>
              <a:t>이치된</a:t>
            </a:r>
            <a:r>
              <a:rPr lang="ko-KR" altLang="en-US" dirty="0" smtClean="0"/>
              <a:t> 큰 일이 얼마나 먼 것이냐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하물며 또한 이세상 사람이여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어찌하여 앎이 없는고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어찌하여 앎이 없는고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698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5. </a:t>
            </a:r>
            <a:r>
              <a:rPr lang="zh-TW" altLang="en-US" dirty="0" smtClean="0"/>
              <a:t>數定之幾年兮 運自來而復之 古今之不變兮 豈謂運豈謂復 於萬物之不然兮 數之而明之 記之而鑑之 四時之有序兮 胡爲然胡爲然 山上之有水兮 其可然其可然 赤子之穉穉兮 不言知夫父母 胡無知胡無知 斯世人兮 胡無知 聖人之以生兮 河一淸千年 運自來而復 歟 水自知而變歟 耕牛之聞言兮 如有心如有知 以力之足爲兮 何以苦何以死 烏子之反哺 兮 彼亦知夫孝悌 玄鳥之知主兮 貧亦歸貧亦歸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968352"/>
            <a:ext cx="8229600" cy="34129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수가 정해진지 몇 </a:t>
            </a:r>
            <a:r>
              <a:rPr lang="ko-KR" altLang="en-US" dirty="0" err="1" smtClean="0"/>
              <a:t>해런고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운이 스스로 와서 회복되도다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예와 이제가 변치 않음이여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 운이라 하며 어찌 회복이라 하는가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만물의 불연이여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헤어서 밝히고 기록하여 밝히리라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사시의 차례가 있음이여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어찌하여 그리 되었으며 어찌하여 그리 되었는고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산 위에 물이 있음이여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그것이 그럴 수 있으며 그것이 그럴 수 있는가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갓난 아기의 어리고 어림이여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말은 못해도 부모를 아는데 어찌하여 앎이 없는고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어찌하여 앎이 없는고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세상 사람이여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어찌하여 앎이 없는고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성인의 </a:t>
            </a:r>
            <a:r>
              <a:rPr lang="ko-KR" altLang="en-US" dirty="0" err="1" smtClean="0"/>
              <a:t>나심이여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황하수가 천 년에 한번씩 맑아진다니 운이 스스로 와서 회복되는 것인가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물이 스스로 알고 변하는 것인가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밭가는</a:t>
            </a:r>
            <a:r>
              <a:rPr lang="ko-KR" altLang="en-US" dirty="0" smtClean="0"/>
              <a:t> 소가 사람의 말을 </a:t>
            </a:r>
            <a:r>
              <a:rPr lang="ko-KR" altLang="en-US" dirty="0" err="1" smtClean="0"/>
              <a:t>들음이여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마음이 있는듯하며 앎이 있는 듯하도다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힘으로써 족히 할 수 있음이여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왜 고생을 하며 왜 죽는가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가마귀</a:t>
            </a:r>
            <a:r>
              <a:rPr lang="ko-KR" altLang="en-US" dirty="0" smtClean="0"/>
              <a:t> 새끼가 도로 </a:t>
            </a:r>
            <a:r>
              <a:rPr lang="ko-KR" altLang="en-US" dirty="0" err="1" smtClean="0"/>
              <a:t>먹임이여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저것도 또한 효도와 공경을 알고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제비가 주인을 앎이여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가난해도 또 돌아오고 가난해도 또 돌아오도다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63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1354162"/>
          </a:xfrm>
        </p:spPr>
        <p:txBody>
          <a:bodyPr>
            <a:normAutofit/>
          </a:bodyPr>
          <a:lstStyle/>
          <a:p>
            <a:r>
              <a:rPr lang="en-US" altLang="zh-TW" smtClean="0"/>
              <a:t>6. </a:t>
            </a:r>
            <a:r>
              <a:rPr lang="zh-TW" altLang="en-US" smtClean="0"/>
              <a:t>是故 難必者不然 易斷者其然 比之於究其遠則 不然不然 又不然之事 付之於造物者則 其然其然 又其然之理哉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392288"/>
            <a:ext cx="8229600" cy="1036712"/>
          </a:xfrm>
        </p:spPr>
        <p:txBody>
          <a:bodyPr/>
          <a:lstStyle/>
          <a:p>
            <a:r>
              <a:rPr lang="ko-KR" altLang="en-US" dirty="0" smtClean="0"/>
              <a:t>이러므로 </a:t>
            </a:r>
            <a:r>
              <a:rPr lang="ko-KR" altLang="en-US" dirty="0" err="1" smtClean="0"/>
              <a:t>기필키</a:t>
            </a:r>
            <a:r>
              <a:rPr lang="ko-KR" altLang="en-US" dirty="0" smtClean="0"/>
              <a:t> 어려운 것은 불연이요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판단하기 쉬운 것은 기연이라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먼데를 캐어 견주어 생각하면 그렇지 않고 그렇지 않고 또 그렇지 않은 일이요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조물자에</a:t>
            </a:r>
            <a:r>
              <a:rPr lang="ko-KR" altLang="en-US" dirty="0" smtClean="0"/>
              <a:t> 부쳐 보면 그렇고 그렇고 또 그러한 </a:t>
            </a:r>
            <a:r>
              <a:rPr lang="ko-KR" altLang="en-US" dirty="0" err="1" smtClean="0"/>
              <a:t>이치인저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353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6</TotalTime>
  <Words>963</Words>
  <Application>Microsoft Office PowerPoint</Application>
  <PresentationFormat>화면 슬라이드 쇼(4:3)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고려청자</vt:lpstr>
      <vt:lpstr>不然其然 (불연기연)</vt:lpstr>
      <vt:lpstr>1. 歌曰 而千古之萬物兮 各有成各有形 所見以論之則 其然而似然 所自以度之則 其遠而甚遠 是亦杳然之事 難測之言 我思我則 父母在玆 後思後則 子孫存彼 來世而比之則理無 異於我思我 去世而尋之則或難分於人爲人</vt:lpstr>
      <vt:lpstr>2. 噫 如斯之忖度兮 由其然而看之則 其然如其然 探不然而思之則 不然于不然 何者 太古兮 天皇氏 豈爲人 豈爲王 斯人之無根兮 胡不曰 不然也 世間 孰能無父母之人 考其先則 其然其然 又其然之故也</vt:lpstr>
      <vt:lpstr>3. 然而爲世 作之君作之師 君者以法造之 師者以禮敎之 君無傳位之君而法綱何受 師無受訓之師而禮義安效 不知也不知也 生以知之而然耶 無爲化也而然耶 以知而言之 心在於 暗暗之中 以化而言之 理遠於茫茫之間</vt:lpstr>
      <vt:lpstr>4. 夫如是則 不知不然故 不曰不然 乃知其然故 乃恃其然者也 於是而揣其末 究其本則 物爲物理爲理之大業 幾遠矣哉 況又斯世之人兮 胡無知胡無知</vt:lpstr>
      <vt:lpstr>5. 數定之幾年兮 運自來而復之 古今之不變兮 豈謂運豈謂復 於萬物之不然兮 數之而明之 記之而鑑之 四時之有序兮 胡爲然胡爲然 山上之有水兮 其可然其可然 赤子之穉穉兮 不言知夫父母 胡無知胡無知 斯世人兮 胡無知 聖人之以生兮 河一淸千年 運自來而復 歟 水自知而變歟 耕牛之聞言兮 如有心如有知 以力之足爲兮 何以苦何以死 烏子之反哺 兮 彼亦知夫孝悌 玄鳥之知主兮 貧亦歸貧亦歸</vt:lpstr>
      <vt:lpstr>6. 是故 難必者不然 易斷者其然 比之於究其遠則 不然不然 又不然之事 付之於造物者則 其然其然 又其然之理哉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不然其然 (불연기연)</dc:title>
  <dc:creator>Registered User</dc:creator>
  <cp:lastModifiedBy>Registered User</cp:lastModifiedBy>
  <cp:revision>4</cp:revision>
  <dcterms:created xsi:type="dcterms:W3CDTF">2018-10-01T01:12:57Z</dcterms:created>
  <dcterms:modified xsi:type="dcterms:W3CDTF">2018-10-01T01:20:22Z</dcterms:modified>
</cp:coreProperties>
</file>