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776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2809" y="-32303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392288"/>
            <a:ext cx="8229600" cy="24768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5CF76D2-DEDB-412A-8420-1802D9B55C8D}" type="datetimeFigureOut">
              <a:rPr lang="ko-KR" altLang="en-US" smtClean="0"/>
              <a:t>2018-10-17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CDC7C4-135B-4870-8AD6-36EF399C2CA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立春詩 </a:t>
            </a:r>
            <a:r>
              <a:rPr lang="en-US" altLang="ko-KR" smtClean="0"/>
              <a:t>(</a:t>
            </a:r>
            <a:r>
              <a:rPr lang="ko-KR" altLang="en-US" smtClean="0"/>
              <a:t>입춘시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361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mtClean="0"/>
              <a:t>道氣長存邪不入 </a:t>
            </a:r>
            <a:r>
              <a:rPr lang="en-US" altLang="ko-KR" smtClean="0"/>
              <a:t>(</a:t>
            </a:r>
            <a:r>
              <a:rPr lang="ko-KR" altLang="en-US" smtClean="0"/>
              <a:t>도기장존사불입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도의 기운을 길이 보존함에 사특한 것이 들어오지 못하고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28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mtClean="0"/>
              <a:t>世間衆人不同歸 </a:t>
            </a:r>
            <a:r>
              <a:rPr lang="en-US" altLang="ko-KR" smtClean="0"/>
              <a:t>(</a:t>
            </a:r>
            <a:r>
              <a:rPr lang="ko-KR" altLang="en-US" smtClean="0"/>
              <a:t>세간중인부동귀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세간의 뭇사람과 같이 돌아가지 않으리라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592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3</TotalTime>
  <Words>25</Words>
  <Application>Microsoft Office PowerPoint</Application>
  <PresentationFormat>화면 슬라이드 쇼(4:3)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고려청자</vt:lpstr>
      <vt:lpstr>立春詩 (입춘시)</vt:lpstr>
      <vt:lpstr>道氣長存邪不入 (도기장존사불입)</vt:lpstr>
      <vt:lpstr>世間衆人不同歸 (세간중인부동귀)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立春詩 (입춘시)</dc:title>
  <dc:creator>Registered User</dc:creator>
  <cp:lastModifiedBy>Registered User</cp:lastModifiedBy>
  <cp:revision>2</cp:revision>
  <dcterms:created xsi:type="dcterms:W3CDTF">2018-10-17T08:44:19Z</dcterms:created>
  <dcterms:modified xsi:type="dcterms:W3CDTF">2018-10-17T08:47:39Z</dcterms:modified>
</cp:coreProperties>
</file>