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13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D255ED6-DC7A-4ED4-9313-F0C6FACE6A1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B88139-7063-47BB-9868-3DBF4FBD60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座箴 </a:t>
            </a:r>
            <a:r>
              <a:rPr lang="en-US" altLang="ko-KR" smtClean="0"/>
              <a:t>(</a:t>
            </a:r>
            <a:r>
              <a:rPr lang="ko-KR" altLang="en-US" smtClean="0"/>
              <a:t>좌잠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11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吾道博而約 </a:t>
            </a:r>
            <a:r>
              <a:rPr lang="en-US" altLang="ko-KR" smtClean="0"/>
              <a:t>(</a:t>
            </a:r>
            <a:r>
              <a:rPr lang="ko-KR" altLang="en-US" smtClean="0"/>
              <a:t>오도박이약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우리 도는 넓고도 간략하니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066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不用多言義 </a:t>
            </a:r>
            <a:r>
              <a:rPr lang="en-US" altLang="ko-KR" smtClean="0"/>
              <a:t>(</a:t>
            </a:r>
            <a:r>
              <a:rPr lang="ko-KR" altLang="en-US" smtClean="0"/>
              <a:t>불용다언의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많은 말을 할 것이 아니라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95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別無他道理 </a:t>
            </a:r>
            <a:r>
              <a:rPr lang="en-US" altLang="ko-KR" smtClean="0"/>
              <a:t>(</a:t>
            </a:r>
            <a:r>
              <a:rPr lang="ko-KR" altLang="en-US" smtClean="0"/>
              <a:t>별무타도리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별로 다른 도리가 없고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22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誠敬信三字 </a:t>
            </a:r>
            <a:r>
              <a:rPr lang="en-US" altLang="ko-KR" smtClean="0"/>
              <a:t>(</a:t>
            </a:r>
            <a:r>
              <a:rPr lang="ko-KR" altLang="en-US" smtClean="0"/>
              <a:t>성경신삼자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성</a:t>
            </a:r>
            <a:r>
              <a:rPr lang="en-US" altLang="ko-KR" smtClean="0"/>
              <a:t>·</a:t>
            </a:r>
            <a:r>
              <a:rPr lang="ko-KR" altLang="en-US" smtClean="0"/>
              <a:t>경</a:t>
            </a:r>
            <a:r>
              <a:rPr lang="en-US" altLang="ko-KR" smtClean="0"/>
              <a:t>·</a:t>
            </a:r>
            <a:r>
              <a:rPr lang="ko-KR" altLang="en-US" smtClean="0"/>
              <a:t>신 석자이니라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14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這裏做工夫 </a:t>
            </a:r>
            <a:r>
              <a:rPr lang="en-US" altLang="ko-KR" smtClean="0"/>
              <a:t>(</a:t>
            </a:r>
            <a:r>
              <a:rPr lang="ko-KR" altLang="en-US" smtClean="0"/>
              <a:t>저리주공부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이 속에서 공부하여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42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透後方可知 </a:t>
            </a:r>
            <a:r>
              <a:rPr lang="en-US" altLang="ko-KR" smtClean="0"/>
              <a:t>(</a:t>
            </a:r>
            <a:r>
              <a:rPr lang="ko-KR" altLang="en-US" smtClean="0"/>
              <a:t>투후방가지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터득한 뒤에라야 마침내 알 것이니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45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不怕塵念起 </a:t>
            </a:r>
            <a:r>
              <a:rPr lang="en-US" altLang="ko-KR" smtClean="0"/>
              <a:t>(</a:t>
            </a:r>
            <a:r>
              <a:rPr lang="ko-KR" altLang="en-US" smtClean="0"/>
              <a:t>불파진념기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잡념이 일어나는 것을 두려워하지 말고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666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惟恐覺來知 </a:t>
            </a:r>
            <a:r>
              <a:rPr lang="en-US" altLang="ko-KR" smtClean="0"/>
              <a:t>(</a:t>
            </a:r>
            <a:r>
              <a:rPr lang="ko-KR" altLang="en-US" smtClean="0"/>
              <a:t>유공각래지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오직 깨우쳐 「지」에 이르도록 염려하라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6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2</TotalTime>
  <Words>77</Words>
  <Application>Microsoft Office PowerPoint</Application>
  <PresentationFormat>화면 슬라이드 쇼(4:3)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고려청자</vt:lpstr>
      <vt:lpstr>座箴 (좌잠)</vt:lpstr>
      <vt:lpstr>吾道博而約 (오도박이약)</vt:lpstr>
      <vt:lpstr>不用多言義 (불용다언의)</vt:lpstr>
      <vt:lpstr>別無他道理 (별무타도리)</vt:lpstr>
      <vt:lpstr>誠敬信三字 (성경신삼자)</vt:lpstr>
      <vt:lpstr>這裏做工夫 (저리주공부)</vt:lpstr>
      <vt:lpstr>透後方可知 (투후방가지)</vt:lpstr>
      <vt:lpstr>不怕塵念起 (불파진념기)</vt:lpstr>
      <vt:lpstr>惟恐覺來知 (유공각래지)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座箴 (좌잠)</dc:title>
  <dc:creator>Registered User</dc:creator>
  <cp:lastModifiedBy>Registered User</cp:lastModifiedBy>
  <cp:revision>2</cp:revision>
  <dcterms:created xsi:type="dcterms:W3CDTF">2018-10-04T03:47:30Z</dcterms:created>
  <dcterms:modified xsi:type="dcterms:W3CDTF">2018-10-04T03:50:30Z</dcterms:modified>
</cp:coreProperties>
</file>